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8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  <p:sldMasterId id="2147483666" r:id="rId5"/>
    <p:sldMasterId id="2147483668" r:id="rId6"/>
    <p:sldMasterId id="2147483688" r:id="rId7"/>
  </p:sldMasterIdLst>
  <p:notesMasterIdLst>
    <p:notesMasterId r:id="rId59"/>
  </p:notesMasterIdLst>
  <p:sldIdLst>
    <p:sldId id="256" r:id="rId8"/>
    <p:sldId id="259" r:id="rId9"/>
    <p:sldId id="257" r:id="rId10"/>
    <p:sldId id="279" r:id="rId11"/>
    <p:sldId id="291" r:id="rId12"/>
    <p:sldId id="301" r:id="rId13"/>
    <p:sldId id="302" r:id="rId14"/>
    <p:sldId id="303" r:id="rId15"/>
    <p:sldId id="304" r:id="rId16"/>
    <p:sldId id="305" r:id="rId17"/>
    <p:sldId id="307" r:id="rId18"/>
    <p:sldId id="292" r:id="rId19"/>
    <p:sldId id="293" r:id="rId20"/>
    <p:sldId id="308" r:id="rId21"/>
    <p:sldId id="295" r:id="rId22"/>
    <p:sldId id="294" r:id="rId23"/>
    <p:sldId id="306" r:id="rId24"/>
    <p:sldId id="296" r:id="rId25"/>
    <p:sldId id="309" r:id="rId26"/>
    <p:sldId id="310" r:id="rId27"/>
    <p:sldId id="311" r:id="rId28"/>
    <p:sldId id="312" r:id="rId29"/>
    <p:sldId id="313" r:id="rId30"/>
    <p:sldId id="314" r:id="rId31"/>
    <p:sldId id="297" r:id="rId32"/>
    <p:sldId id="300" r:id="rId33"/>
    <p:sldId id="278" r:id="rId34"/>
    <p:sldId id="283" r:id="rId35"/>
    <p:sldId id="284" r:id="rId36"/>
    <p:sldId id="285" r:id="rId37"/>
    <p:sldId id="286" r:id="rId38"/>
    <p:sldId id="260" r:id="rId39"/>
    <p:sldId id="261" r:id="rId40"/>
    <p:sldId id="262" r:id="rId41"/>
    <p:sldId id="263" r:id="rId42"/>
    <p:sldId id="264" r:id="rId43"/>
    <p:sldId id="265" r:id="rId44"/>
    <p:sldId id="266" r:id="rId45"/>
    <p:sldId id="267" r:id="rId46"/>
    <p:sldId id="287" r:id="rId47"/>
    <p:sldId id="288" r:id="rId48"/>
    <p:sldId id="280" r:id="rId49"/>
    <p:sldId id="290" r:id="rId50"/>
    <p:sldId id="269" r:id="rId51"/>
    <p:sldId id="281" r:id="rId52"/>
    <p:sldId id="270" r:id="rId53"/>
    <p:sldId id="271" r:id="rId54"/>
    <p:sldId id="272" r:id="rId55"/>
    <p:sldId id="277" r:id="rId56"/>
    <p:sldId id="289" r:id="rId57"/>
    <p:sldId id="275" r:id="rId58"/>
  </p:sldIdLst>
  <p:sldSz cx="20104100" cy="11309350"/>
  <p:notesSz cx="20104100" cy="113093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48"/>
  </p:normalViewPr>
  <p:slideViewPr>
    <p:cSldViewPr>
      <p:cViewPr varScale="1">
        <p:scale>
          <a:sx n="66" d="100"/>
          <a:sy n="66" d="100"/>
        </p:scale>
        <p:origin x="642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63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5" Type="http://schemas.openxmlformats.org/officeDocument/2006/relationships/slideMaster" Target="slideMasters/slideMaster2.xml"/><Relationship Id="rId61" Type="http://schemas.openxmlformats.org/officeDocument/2006/relationships/viewProps" Target="viewProps.xml"/><Relationship Id="rId19" Type="http://schemas.openxmlformats.org/officeDocument/2006/relationships/slide" Target="slides/slide1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Average Scale Score</a:t>
            </a:r>
          </a:p>
          <a:p>
            <a:pPr>
              <a:defRPr/>
            </a:pPr>
            <a:r>
              <a:rPr lang="en-US"/>
              <a:t>NAEP</a:t>
            </a:r>
            <a:r>
              <a:rPr lang="en-US" baseline="0"/>
              <a:t> Grade 4 - Reading - All Students (2022)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Average Scale Score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7DE7-40F7-9B15-569BDE264A35}"/>
              </c:ext>
            </c:extLst>
          </c:dPt>
          <c:dPt>
            <c:idx val="42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DE7-40F7-9B15-569BDE264A35}"/>
              </c:ext>
            </c:extLst>
          </c:dPt>
          <c:cat>
            <c:strRef>
              <c:f>Sheet1!$A$2:$A$51</c:f>
              <c:strCache>
                <c:ptCount val="50"/>
                <c:pt idx="0">
                  <c:v>Massachusetts</c:v>
                </c:pt>
                <c:pt idx="1">
                  <c:v>Florida</c:v>
                </c:pt>
                <c:pt idx="2">
                  <c:v>Wyoming</c:v>
                </c:pt>
                <c:pt idx="3">
                  <c:v>Colorado</c:v>
                </c:pt>
                <c:pt idx="4">
                  <c:v>New Hampshire</c:v>
                </c:pt>
                <c:pt idx="5">
                  <c:v>New Jersey</c:v>
                </c:pt>
                <c:pt idx="6">
                  <c:v>Utah</c:v>
                </c:pt>
                <c:pt idx="7">
                  <c:v>Connecticut</c:v>
                </c:pt>
                <c:pt idx="8">
                  <c:v>Hawaii</c:v>
                </c:pt>
                <c:pt idx="9">
                  <c:v>Montana</c:v>
                </c:pt>
                <c:pt idx="10">
                  <c:v>Nebraska</c:v>
                </c:pt>
                <c:pt idx="11">
                  <c:v>Ohio</c:v>
                </c:pt>
                <c:pt idx="12">
                  <c:v>Pennsylvania</c:v>
                </c:pt>
                <c:pt idx="13">
                  <c:v>Illinois</c:v>
                </c:pt>
                <c:pt idx="14">
                  <c:v>Iowa</c:v>
                </c:pt>
                <c:pt idx="15">
                  <c:v>North Dakota</c:v>
                </c:pt>
                <c:pt idx="16">
                  <c:v>South Dakota</c:v>
                </c:pt>
                <c:pt idx="17">
                  <c:v>Indiana</c:v>
                </c:pt>
                <c:pt idx="18">
                  <c:v>Kentucky</c:v>
                </c:pt>
                <c:pt idx="19">
                  <c:v>Mississippi</c:v>
                </c:pt>
                <c:pt idx="20">
                  <c:v>Rhode Island</c:v>
                </c:pt>
                <c:pt idx="21">
                  <c:v>Vermont</c:v>
                </c:pt>
                <c:pt idx="22">
                  <c:v>Washington</c:v>
                </c:pt>
                <c:pt idx="23">
                  <c:v>Wisconsin</c:v>
                </c:pt>
                <c:pt idx="24">
                  <c:v>Georgia</c:v>
                </c:pt>
                <c:pt idx="25">
                  <c:v>North Carolina</c:v>
                </c:pt>
                <c:pt idx="26">
                  <c:v>South Carolina</c:v>
                </c:pt>
                <c:pt idx="27">
                  <c:v>Arizona</c:v>
                </c:pt>
                <c:pt idx="28">
                  <c:v>Idaho</c:v>
                </c:pt>
                <c:pt idx="29">
                  <c:v>Kansas</c:v>
                </c:pt>
                <c:pt idx="30">
                  <c:v>Minnesota</c:v>
                </c:pt>
                <c:pt idx="31">
                  <c:v>California</c:v>
                </c:pt>
                <c:pt idx="32">
                  <c:v>New York</c:v>
                </c:pt>
                <c:pt idx="33">
                  <c:v>Tennessee</c:v>
                </c:pt>
                <c:pt idx="34">
                  <c:v>Texas</c:v>
                </c:pt>
                <c:pt idx="35">
                  <c:v>Virginia</c:v>
                </c:pt>
                <c:pt idx="36">
                  <c:v>Alabama</c:v>
                </c:pt>
                <c:pt idx="37">
                  <c:v>Maine</c:v>
                </c:pt>
                <c:pt idx="38">
                  <c:v>Missouri</c:v>
                </c:pt>
                <c:pt idx="39">
                  <c:v>Arkansas</c:v>
                </c:pt>
                <c:pt idx="40">
                  <c:v>Louisiana</c:v>
                </c:pt>
                <c:pt idx="41">
                  <c:v>Maryland</c:v>
                </c:pt>
                <c:pt idx="42">
                  <c:v>Michigan</c:v>
                </c:pt>
                <c:pt idx="43">
                  <c:v>Nevada</c:v>
                </c:pt>
                <c:pt idx="44">
                  <c:v>Oregon</c:v>
                </c:pt>
                <c:pt idx="45">
                  <c:v>Delaware</c:v>
                </c:pt>
                <c:pt idx="46">
                  <c:v>Oklahoma</c:v>
                </c:pt>
                <c:pt idx="47">
                  <c:v>West Virginia</c:v>
                </c:pt>
                <c:pt idx="48">
                  <c:v>Alaska</c:v>
                </c:pt>
                <c:pt idx="49">
                  <c:v>New Mexico</c:v>
                </c:pt>
              </c:strCache>
            </c:strRef>
          </c:cat>
          <c:val>
            <c:numRef>
              <c:f>Sheet1!$B$2:$B$51</c:f>
              <c:numCache>
                <c:formatCode>General</c:formatCode>
                <c:ptCount val="50"/>
                <c:pt idx="0">
                  <c:v>227</c:v>
                </c:pt>
                <c:pt idx="1">
                  <c:v>225</c:v>
                </c:pt>
                <c:pt idx="2">
                  <c:v>225</c:v>
                </c:pt>
                <c:pt idx="3">
                  <c:v>223</c:v>
                </c:pt>
                <c:pt idx="4">
                  <c:v>223</c:v>
                </c:pt>
                <c:pt idx="5">
                  <c:v>223</c:v>
                </c:pt>
                <c:pt idx="6">
                  <c:v>221</c:v>
                </c:pt>
                <c:pt idx="7">
                  <c:v>219</c:v>
                </c:pt>
                <c:pt idx="8">
                  <c:v>219</c:v>
                </c:pt>
                <c:pt idx="9">
                  <c:v>219</c:v>
                </c:pt>
                <c:pt idx="10">
                  <c:v>219</c:v>
                </c:pt>
                <c:pt idx="11">
                  <c:v>219</c:v>
                </c:pt>
                <c:pt idx="12">
                  <c:v>219</c:v>
                </c:pt>
                <c:pt idx="13">
                  <c:v>218</c:v>
                </c:pt>
                <c:pt idx="14">
                  <c:v>218</c:v>
                </c:pt>
                <c:pt idx="15">
                  <c:v>218</c:v>
                </c:pt>
                <c:pt idx="16">
                  <c:v>218</c:v>
                </c:pt>
                <c:pt idx="17">
                  <c:v>217</c:v>
                </c:pt>
                <c:pt idx="18">
                  <c:v>217</c:v>
                </c:pt>
                <c:pt idx="19">
                  <c:v>217</c:v>
                </c:pt>
                <c:pt idx="20">
                  <c:v>217</c:v>
                </c:pt>
                <c:pt idx="21">
                  <c:v>217</c:v>
                </c:pt>
                <c:pt idx="22">
                  <c:v>217</c:v>
                </c:pt>
                <c:pt idx="23">
                  <c:v>217</c:v>
                </c:pt>
                <c:pt idx="24">
                  <c:v>216</c:v>
                </c:pt>
                <c:pt idx="25">
                  <c:v>216</c:v>
                </c:pt>
                <c:pt idx="26">
                  <c:v>216</c:v>
                </c:pt>
                <c:pt idx="27">
                  <c:v>215</c:v>
                </c:pt>
                <c:pt idx="28">
                  <c:v>215</c:v>
                </c:pt>
                <c:pt idx="29">
                  <c:v>215</c:v>
                </c:pt>
                <c:pt idx="30">
                  <c:v>215</c:v>
                </c:pt>
                <c:pt idx="31">
                  <c:v>214</c:v>
                </c:pt>
                <c:pt idx="32">
                  <c:v>214</c:v>
                </c:pt>
                <c:pt idx="33">
                  <c:v>214</c:v>
                </c:pt>
                <c:pt idx="34">
                  <c:v>214</c:v>
                </c:pt>
                <c:pt idx="35">
                  <c:v>214</c:v>
                </c:pt>
                <c:pt idx="36">
                  <c:v>213</c:v>
                </c:pt>
                <c:pt idx="37">
                  <c:v>213</c:v>
                </c:pt>
                <c:pt idx="38">
                  <c:v>213</c:v>
                </c:pt>
                <c:pt idx="39">
                  <c:v>212</c:v>
                </c:pt>
                <c:pt idx="40">
                  <c:v>212</c:v>
                </c:pt>
                <c:pt idx="41">
                  <c:v>212</c:v>
                </c:pt>
                <c:pt idx="42">
                  <c:v>212</c:v>
                </c:pt>
                <c:pt idx="43">
                  <c:v>212</c:v>
                </c:pt>
                <c:pt idx="44">
                  <c:v>210</c:v>
                </c:pt>
                <c:pt idx="45">
                  <c:v>208</c:v>
                </c:pt>
                <c:pt idx="46">
                  <c:v>208</c:v>
                </c:pt>
                <c:pt idx="47">
                  <c:v>205</c:v>
                </c:pt>
                <c:pt idx="48">
                  <c:v>204</c:v>
                </c:pt>
                <c:pt idx="49">
                  <c:v>202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3E-433B-87A7-88E9F12BB9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21"/>
        <c:axId val="224819056"/>
        <c:axId val="520259232"/>
      </c:barChart>
      <c:catAx>
        <c:axId val="224819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0259232"/>
        <c:crosses val="autoZero"/>
        <c:auto val="1"/>
        <c:lblAlgn val="ctr"/>
        <c:lblOffset val="100"/>
        <c:noMultiLvlLbl val="0"/>
      </c:catAx>
      <c:valAx>
        <c:axId val="520259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4819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Average Scale Score</a:t>
            </a:r>
          </a:p>
          <a:p>
            <a:pPr>
              <a:defRPr/>
            </a:pPr>
            <a:r>
              <a:rPr lang="en-US"/>
              <a:t>NAEP</a:t>
            </a:r>
            <a:r>
              <a:rPr lang="en-US" baseline="0"/>
              <a:t> Grade 8 - Mathematics - All Students (2022)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CCC4-42BC-833C-F5C89E292769}"/>
              </c:ext>
            </c:extLst>
          </c:dPt>
          <c:dPt>
            <c:idx val="25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CC4-42BC-833C-F5C89E292769}"/>
              </c:ext>
            </c:extLst>
          </c:dPt>
          <c:cat>
            <c:strRef>
              <c:f>Sheet2!$A$2:$A$51</c:f>
              <c:strCache>
                <c:ptCount val="50"/>
                <c:pt idx="0">
                  <c:v>Massachusetts</c:v>
                </c:pt>
                <c:pt idx="1">
                  <c:v>Idaho</c:v>
                </c:pt>
                <c:pt idx="2">
                  <c:v>Utah</c:v>
                </c:pt>
                <c:pt idx="3">
                  <c:v>New Jersey</c:v>
                </c:pt>
                <c:pt idx="4">
                  <c:v>South Dakota</c:v>
                </c:pt>
                <c:pt idx="5">
                  <c:v>Wisconsin</c:v>
                </c:pt>
                <c:pt idx="6">
                  <c:v>Wyoming</c:v>
                </c:pt>
                <c:pt idx="7">
                  <c:v>Minnesota</c:v>
                </c:pt>
                <c:pt idx="8">
                  <c:v>Indiana</c:v>
                </c:pt>
                <c:pt idx="9">
                  <c:v>Nebraska</c:v>
                </c:pt>
                <c:pt idx="10">
                  <c:v>New Hampshire</c:v>
                </c:pt>
                <c:pt idx="11">
                  <c:v>Virginia</c:v>
                </c:pt>
                <c:pt idx="12">
                  <c:v>North Dakota</c:v>
                </c:pt>
                <c:pt idx="13">
                  <c:v>Iowa</c:v>
                </c:pt>
                <c:pt idx="14">
                  <c:v>Montana</c:v>
                </c:pt>
                <c:pt idx="15">
                  <c:v>Connecticut</c:v>
                </c:pt>
                <c:pt idx="16">
                  <c:v>Ohio</c:v>
                </c:pt>
                <c:pt idx="17">
                  <c:v>Vermont</c:v>
                </c:pt>
                <c:pt idx="18">
                  <c:v>Washington</c:v>
                </c:pt>
                <c:pt idx="19">
                  <c:v>Colorado</c:v>
                </c:pt>
                <c:pt idx="20">
                  <c:v>Illinois</c:v>
                </c:pt>
                <c:pt idx="21">
                  <c:v>New York</c:v>
                </c:pt>
                <c:pt idx="22">
                  <c:v>North Carolina</c:v>
                </c:pt>
                <c:pt idx="23">
                  <c:v>Pennsylvania</c:v>
                </c:pt>
                <c:pt idx="24">
                  <c:v>Maine</c:v>
                </c:pt>
                <c:pt idx="25">
                  <c:v>Michigan</c:v>
                </c:pt>
                <c:pt idx="26">
                  <c:v>Texas</c:v>
                </c:pt>
                <c:pt idx="27">
                  <c:v>Kansas</c:v>
                </c:pt>
                <c:pt idx="28">
                  <c:v>Missouri</c:v>
                </c:pt>
                <c:pt idx="29">
                  <c:v>Tennessee</c:v>
                </c:pt>
                <c:pt idx="30">
                  <c:v>Arizona</c:v>
                </c:pt>
                <c:pt idx="31">
                  <c:v>Florida</c:v>
                </c:pt>
                <c:pt idx="32">
                  <c:v>Georgia</c:v>
                </c:pt>
                <c:pt idx="33">
                  <c:v>Alaska</c:v>
                </c:pt>
                <c:pt idx="34">
                  <c:v>California</c:v>
                </c:pt>
                <c:pt idx="35">
                  <c:v>Hawaii</c:v>
                </c:pt>
                <c:pt idx="36">
                  <c:v>Oregon</c:v>
                </c:pt>
                <c:pt idx="37">
                  <c:v>Rhode Island</c:v>
                </c:pt>
                <c:pt idx="38">
                  <c:v>Kentucky</c:v>
                </c:pt>
                <c:pt idx="39">
                  <c:v>Maryland</c:v>
                </c:pt>
                <c:pt idx="40">
                  <c:v>Nevada</c:v>
                </c:pt>
                <c:pt idx="41">
                  <c:v>South Carolina</c:v>
                </c:pt>
                <c:pt idx="42">
                  <c:v>Arkansas</c:v>
                </c:pt>
                <c:pt idx="43">
                  <c:v>Louisiana</c:v>
                </c:pt>
                <c:pt idx="44">
                  <c:v>Mississippi</c:v>
                </c:pt>
                <c:pt idx="45">
                  <c:v>Alabama</c:v>
                </c:pt>
                <c:pt idx="46">
                  <c:v>Delaware</c:v>
                </c:pt>
                <c:pt idx="47">
                  <c:v>Oklahoma</c:v>
                </c:pt>
                <c:pt idx="48">
                  <c:v>West Virginia</c:v>
                </c:pt>
                <c:pt idx="49">
                  <c:v>New Mexico</c:v>
                </c:pt>
              </c:strCache>
            </c:strRef>
          </c:cat>
          <c:val>
            <c:numRef>
              <c:f>Sheet2!$B$2:$B$51</c:f>
              <c:numCache>
                <c:formatCode>General</c:formatCode>
                <c:ptCount val="50"/>
                <c:pt idx="0">
                  <c:v>284</c:v>
                </c:pt>
                <c:pt idx="1">
                  <c:v>282</c:v>
                </c:pt>
                <c:pt idx="2">
                  <c:v>282</c:v>
                </c:pt>
                <c:pt idx="3">
                  <c:v>281</c:v>
                </c:pt>
                <c:pt idx="4">
                  <c:v>281</c:v>
                </c:pt>
                <c:pt idx="5">
                  <c:v>281</c:v>
                </c:pt>
                <c:pt idx="6">
                  <c:v>281</c:v>
                </c:pt>
                <c:pt idx="7">
                  <c:v>280</c:v>
                </c:pt>
                <c:pt idx="8">
                  <c:v>279</c:v>
                </c:pt>
                <c:pt idx="9">
                  <c:v>279</c:v>
                </c:pt>
                <c:pt idx="10">
                  <c:v>279</c:v>
                </c:pt>
                <c:pt idx="11">
                  <c:v>279</c:v>
                </c:pt>
                <c:pt idx="12">
                  <c:v>278</c:v>
                </c:pt>
                <c:pt idx="13">
                  <c:v>277</c:v>
                </c:pt>
                <c:pt idx="14">
                  <c:v>277</c:v>
                </c:pt>
                <c:pt idx="15">
                  <c:v>276</c:v>
                </c:pt>
                <c:pt idx="16">
                  <c:v>276</c:v>
                </c:pt>
                <c:pt idx="17">
                  <c:v>276</c:v>
                </c:pt>
                <c:pt idx="18">
                  <c:v>276</c:v>
                </c:pt>
                <c:pt idx="19">
                  <c:v>275</c:v>
                </c:pt>
                <c:pt idx="20">
                  <c:v>275</c:v>
                </c:pt>
                <c:pt idx="21">
                  <c:v>274</c:v>
                </c:pt>
                <c:pt idx="22">
                  <c:v>274</c:v>
                </c:pt>
                <c:pt idx="23">
                  <c:v>274</c:v>
                </c:pt>
                <c:pt idx="24">
                  <c:v>273</c:v>
                </c:pt>
                <c:pt idx="25">
                  <c:v>273</c:v>
                </c:pt>
                <c:pt idx="26">
                  <c:v>273</c:v>
                </c:pt>
                <c:pt idx="27">
                  <c:v>272</c:v>
                </c:pt>
                <c:pt idx="28">
                  <c:v>272</c:v>
                </c:pt>
                <c:pt idx="29">
                  <c:v>272</c:v>
                </c:pt>
                <c:pt idx="30">
                  <c:v>271</c:v>
                </c:pt>
                <c:pt idx="31">
                  <c:v>271</c:v>
                </c:pt>
                <c:pt idx="32">
                  <c:v>271</c:v>
                </c:pt>
                <c:pt idx="33">
                  <c:v>270</c:v>
                </c:pt>
                <c:pt idx="34">
                  <c:v>270</c:v>
                </c:pt>
                <c:pt idx="35">
                  <c:v>270</c:v>
                </c:pt>
                <c:pt idx="36">
                  <c:v>270</c:v>
                </c:pt>
                <c:pt idx="37">
                  <c:v>270</c:v>
                </c:pt>
                <c:pt idx="38">
                  <c:v>269</c:v>
                </c:pt>
                <c:pt idx="39">
                  <c:v>269</c:v>
                </c:pt>
                <c:pt idx="40">
                  <c:v>269</c:v>
                </c:pt>
                <c:pt idx="41">
                  <c:v>269</c:v>
                </c:pt>
                <c:pt idx="42">
                  <c:v>267</c:v>
                </c:pt>
                <c:pt idx="43">
                  <c:v>266</c:v>
                </c:pt>
                <c:pt idx="44">
                  <c:v>266</c:v>
                </c:pt>
                <c:pt idx="45">
                  <c:v>264</c:v>
                </c:pt>
                <c:pt idx="46">
                  <c:v>264</c:v>
                </c:pt>
                <c:pt idx="47">
                  <c:v>264</c:v>
                </c:pt>
                <c:pt idx="48">
                  <c:v>260</c:v>
                </c:pt>
                <c:pt idx="49">
                  <c:v>259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16-4A6E-B424-CFC0C61F4C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37"/>
        <c:axId val="665175232"/>
        <c:axId val="665176896"/>
      </c:barChart>
      <c:catAx>
        <c:axId val="665175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5176896"/>
        <c:crosses val="autoZero"/>
        <c:auto val="1"/>
        <c:lblAlgn val="ctr"/>
        <c:lblOffset val="100"/>
        <c:noMultiLvlLbl val="0"/>
      </c:catAx>
      <c:valAx>
        <c:axId val="665176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5175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Michigan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Sheet1!$A$4</c:f>
              <c:strCache>
                <c:ptCount val="1"/>
                <c:pt idx="0">
                  <c:v>2003-2022</c:v>
                </c:pt>
              </c:strCache>
            </c:strRef>
          </c:cat>
          <c:val>
            <c:numRef>
              <c:f>Sheet1!$B$4</c:f>
              <c:numCache>
                <c:formatCode>General</c:formatCode>
                <c:ptCount val="1"/>
                <c:pt idx="0">
                  <c:v>-0.89077033807501493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C5-4704-805F-C662EE37A2D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Masssachussetts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Sheet1!$A$4</c:f>
              <c:strCache>
                <c:ptCount val="1"/>
                <c:pt idx="0">
                  <c:v>2003-2022</c:v>
                </c:pt>
              </c:strCache>
            </c:strRef>
          </c:cat>
          <c:val>
            <c:numRef>
              <c:f>Sheet1!$C$4</c:f>
              <c:numCache>
                <c:formatCode>General</c:formatCode>
                <c:ptCount val="1"/>
                <c:pt idx="0">
                  <c:v>0.1730608812890182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6C5-4704-805F-C662EE37A2D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Tennessee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Sheet1!$A$4</c:f>
              <c:strCache>
                <c:ptCount val="1"/>
                <c:pt idx="0">
                  <c:v>2003-2022</c:v>
                </c:pt>
              </c:strCache>
            </c:strRef>
          </c:cat>
          <c:val>
            <c:numRef>
              <c:f>Sheet1!$D$4</c:f>
              <c:numCache>
                <c:formatCode>General</c:formatCode>
                <c:ptCount val="1"/>
                <c:pt idx="0">
                  <c:v>5.0333756248380155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6C5-4704-805F-C662EE37A2D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700543072"/>
        <c:axId val="1700555136"/>
      </c:barChart>
      <c:catAx>
        <c:axId val="1700543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0555136"/>
        <c:crosses val="autoZero"/>
        <c:auto val="1"/>
        <c:lblAlgn val="ctr"/>
        <c:lblOffset val="100"/>
        <c:noMultiLvlLbl val="0"/>
      </c:catAx>
      <c:valAx>
        <c:axId val="1700555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0543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88149293374603E-2"/>
          <c:y val="3.1599040324463826E-2"/>
          <c:w val="0.79289899137768516"/>
          <c:h val="0.8853667087843413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Detroit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Sheet1!$A$2:$A$8</c:f>
              <c:numCache>
                <c:formatCode>General</c:formatCode>
                <c:ptCount val="7"/>
                <c:pt idx="0">
                  <c:v>2009</c:v>
                </c:pt>
                <c:pt idx="1">
                  <c:v>2011</c:v>
                </c:pt>
                <c:pt idx="2">
                  <c:v>2013</c:v>
                </c:pt>
                <c:pt idx="3">
                  <c:v>2015</c:v>
                </c:pt>
                <c:pt idx="4">
                  <c:v>2017</c:v>
                </c:pt>
                <c:pt idx="5">
                  <c:v>2019</c:v>
                </c:pt>
                <c:pt idx="6">
                  <c:v>2022</c:v>
                </c:pt>
              </c:numCache>
            </c:numRef>
          </c:cat>
          <c:val>
            <c:numRef>
              <c:f>Sheet1!$B$2:$B$8</c:f>
              <c:numCache>
                <c:formatCode>#,##0</c:formatCode>
                <c:ptCount val="7"/>
                <c:pt idx="0">
                  <c:v>187.26956917667101</c:v>
                </c:pt>
                <c:pt idx="1">
                  <c:v>191.06755952085399</c:v>
                </c:pt>
                <c:pt idx="2">
                  <c:v>189.70894554982701</c:v>
                </c:pt>
                <c:pt idx="3">
                  <c:v>186.431615250791</c:v>
                </c:pt>
                <c:pt idx="4">
                  <c:v>181.52408512894499</c:v>
                </c:pt>
                <c:pt idx="5">
                  <c:v>182.574147212783</c:v>
                </c:pt>
                <c:pt idx="6">
                  <c:v>176.470076997896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0F9-4D1D-BBA7-343B398BBE4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Boston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Sheet1!$A$2:$A$8</c:f>
              <c:numCache>
                <c:formatCode>General</c:formatCode>
                <c:ptCount val="7"/>
                <c:pt idx="0">
                  <c:v>2009</c:v>
                </c:pt>
                <c:pt idx="1">
                  <c:v>2011</c:v>
                </c:pt>
                <c:pt idx="2">
                  <c:v>2013</c:v>
                </c:pt>
                <c:pt idx="3">
                  <c:v>2015</c:v>
                </c:pt>
                <c:pt idx="4">
                  <c:v>2017</c:v>
                </c:pt>
                <c:pt idx="5">
                  <c:v>2019</c:v>
                </c:pt>
                <c:pt idx="6">
                  <c:v>2022</c:v>
                </c:pt>
              </c:numCache>
            </c:numRef>
          </c:cat>
          <c:val>
            <c:numRef>
              <c:f>Sheet1!$C$2:$C$8</c:f>
              <c:numCache>
                <c:formatCode>#,##0</c:formatCode>
                <c:ptCount val="7"/>
                <c:pt idx="0">
                  <c:v>215.02416508619899</c:v>
                </c:pt>
                <c:pt idx="1">
                  <c:v>217.00108392673599</c:v>
                </c:pt>
                <c:pt idx="2">
                  <c:v>214.402762290981</c:v>
                </c:pt>
                <c:pt idx="3">
                  <c:v>219.46444853879001</c:v>
                </c:pt>
                <c:pt idx="4">
                  <c:v>217.17033324786499</c:v>
                </c:pt>
                <c:pt idx="5">
                  <c:v>213.81274107829299</c:v>
                </c:pt>
                <c:pt idx="6">
                  <c:v>210.49601325119599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0F9-4D1D-BBA7-343B398BBE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05464416"/>
        <c:axId val="1205470240"/>
      </c:lineChart>
      <c:catAx>
        <c:axId val="1205464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05470240"/>
        <c:crosses val="autoZero"/>
        <c:auto val="1"/>
        <c:lblAlgn val="ctr"/>
        <c:lblOffset val="100"/>
        <c:noMultiLvlLbl val="0"/>
      </c:catAx>
      <c:valAx>
        <c:axId val="1205470240"/>
        <c:scaling>
          <c:orientation val="minMax"/>
          <c:min val="17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05464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88149293374603E-2"/>
          <c:y val="3.1599040324463826E-2"/>
          <c:w val="0.79289899137768516"/>
          <c:h val="0.8853667087843413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Detroit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Sheet1!$A$2:$A$8</c:f>
              <c:numCache>
                <c:formatCode>General</c:formatCode>
                <c:ptCount val="7"/>
                <c:pt idx="0">
                  <c:v>2009</c:v>
                </c:pt>
                <c:pt idx="1">
                  <c:v>2011</c:v>
                </c:pt>
                <c:pt idx="2">
                  <c:v>2013</c:v>
                </c:pt>
                <c:pt idx="3">
                  <c:v>2015</c:v>
                </c:pt>
                <c:pt idx="4">
                  <c:v>2017</c:v>
                </c:pt>
                <c:pt idx="5">
                  <c:v>2019</c:v>
                </c:pt>
                <c:pt idx="6">
                  <c:v>2022</c:v>
                </c:pt>
              </c:numCache>
            </c:numRef>
          </c:cat>
          <c:val>
            <c:numRef>
              <c:f>Sheet1!$B$2:$B$8</c:f>
              <c:numCache>
                <c:formatCode>#,##0</c:formatCode>
                <c:ptCount val="7"/>
                <c:pt idx="0">
                  <c:v>186.111990166645</c:v>
                </c:pt>
                <c:pt idx="1">
                  <c:v>188.59170087252099</c:v>
                </c:pt>
                <c:pt idx="2">
                  <c:v>187.72785897141799</c:v>
                </c:pt>
                <c:pt idx="3">
                  <c:v>185.632664153018</c:v>
                </c:pt>
                <c:pt idx="4">
                  <c:v>179.79927029625</c:v>
                </c:pt>
                <c:pt idx="5">
                  <c:v>180.69511033376099</c:v>
                </c:pt>
                <c:pt idx="6">
                  <c:v>175.08756010121201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0F9-4D1D-BBA7-343B398BBE4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Boston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Sheet1!$A$2:$A$8</c:f>
              <c:numCache>
                <c:formatCode>General</c:formatCode>
                <c:ptCount val="7"/>
                <c:pt idx="0">
                  <c:v>2009</c:v>
                </c:pt>
                <c:pt idx="1">
                  <c:v>2011</c:v>
                </c:pt>
                <c:pt idx="2">
                  <c:v>2013</c:v>
                </c:pt>
                <c:pt idx="3">
                  <c:v>2015</c:v>
                </c:pt>
                <c:pt idx="4">
                  <c:v>2017</c:v>
                </c:pt>
                <c:pt idx="5">
                  <c:v>2019</c:v>
                </c:pt>
                <c:pt idx="6">
                  <c:v>2022</c:v>
                </c:pt>
              </c:numCache>
            </c:numRef>
          </c:cat>
          <c:val>
            <c:numRef>
              <c:f>Sheet1!$C$2:$C$8</c:f>
              <c:numCache>
                <c:formatCode>#,##0</c:formatCode>
                <c:ptCount val="7"/>
                <c:pt idx="0">
                  <c:v>211.41293484422599</c:v>
                </c:pt>
                <c:pt idx="1">
                  <c:v>212.14634564978601</c:v>
                </c:pt>
                <c:pt idx="2">
                  <c:v>210.26866119588601</c:v>
                </c:pt>
                <c:pt idx="3">
                  <c:v>219.46444853879001</c:v>
                </c:pt>
                <c:pt idx="4">
                  <c:v>212.24548461352299</c:v>
                </c:pt>
                <c:pt idx="5">
                  <c:v>206.99013939445399</c:v>
                </c:pt>
                <c:pt idx="6">
                  <c:v>204.159606255406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0F9-4D1D-BBA7-343B398BBE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05464416"/>
        <c:axId val="1205470240"/>
      </c:lineChart>
      <c:catAx>
        <c:axId val="1205464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05470240"/>
        <c:crosses val="autoZero"/>
        <c:auto val="1"/>
        <c:lblAlgn val="ctr"/>
        <c:lblOffset val="100"/>
        <c:noMultiLvlLbl val="0"/>
      </c:catAx>
      <c:valAx>
        <c:axId val="1205470240"/>
        <c:scaling>
          <c:orientation val="minMax"/>
          <c:min val="17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05464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88149293374603E-2"/>
          <c:y val="3.1599040324463826E-2"/>
          <c:w val="0.79289899137768516"/>
          <c:h val="0.8853667087843413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Detroit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Sheet1!$A$2:$A$8</c:f>
              <c:numCache>
                <c:formatCode>General</c:formatCode>
                <c:ptCount val="7"/>
                <c:pt idx="0">
                  <c:v>2009</c:v>
                </c:pt>
                <c:pt idx="1">
                  <c:v>2011</c:v>
                </c:pt>
                <c:pt idx="2">
                  <c:v>2013</c:v>
                </c:pt>
                <c:pt idx="3">
                  <c:v>2015</c:v>
                </c:pt>
                <c:pt idx="4">
                  <c:v>2017</c:v>
                </c:pt>
                <c:pt idx="5">
                  <c:v>2019</c:v>
                </c:pt>
                <c:pt idx="6">
                  <c:v>2022</c:v>
                </c:pt>
              </c:numCache>
            </c:numRef>
          </c:cat>
          <c:val>
            <c:numRef>
              <c:f>Sheet1!$B$2:$B$8</c:f>
              <c:numCache>
                <c:formatCode>#,##0</c:formatCode>
                <c:ptCount val="7"/>
                <c:pt idx="0">
                  <c:v>185.97702320437</c:v>
                </c:pt>
                <c:pt idx="1">
                  <c:v>189.76177049860701</c:v>
                </c:pt>
                <c:pt idx="2">
                  <c:v>187.56393101030301</c:v>
                </c:pt>
                <c:pt idx="3">
                  <c:v>184.31665836200401</c:v>
                </c:pt>
                <c:pt idx="4">
                  <c:v>180.83478454674699</c:v>
                </c:pt>
                <c:pt idx="5">
                  <c:v>180.07063033395801</c:v>
                </c:pt>
                <c:pt idx="6">
                  <c:v>174.67630999102801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0F9-4D1D-BBA7-343B398BBE4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Boston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Sheet1!$A$2:$A$8</c:f>
              <c:numCache>
                <c:formatCode>General</c:formatCode>
                <c:ptCount val="7"/>
                <c:pt idx="0">
                  <c:v>2009</c:v>
                </c:pt>
                <c:pt idx="1">
                  <c:v>2011</c:v>
                </c:pt>
                <c:pt idx="2">
                  <c:v>2013</c:v>
                </c:pt>
                <c:pt idx="3">
                  <c:v>2015</c:v>
                </c:pt>
                <c:pt idx="4">
                  <c:v>2017</c:v>
                </c:pt>
                <c:pt idx="5">
                  <c:v>2019</c:v>
                </c:pt>
                <c:pt idx="6">
                  <c:v>2022</c:v>
                </c:pt>
              </c:numCache>
            </c:numRef>
          </c:cat>
          <c:val>
            <c:numRef>
              <c:f>Sheet1!$C$2:$C$8</c:f>
              <c:numCache>
                <c:formatCode>#,##0</c:formatCode>
                <c:ptCount val="7"/>
                <c:pt idx="0">
                  <c:v>211.51805889526301</c:v>
                </c:pt>
                <c:pt idx="1">
                  <c:v>210.57476425201801</c:v>
                </c:pt>
                <c:pt idx="2">
                  <c:v>205.45172005054201</c:v>
                </c:pt>
                <c:pt idx="3">
                  <c:v>213.82419094725401</c:v>
                </c:pt>
                <c:pt idx="4">
                  <c:v>208.63814766027801</c:v>
                </c:pt>
                <c:pt idx="5">
                  <c:v>206.060512373385</c:v>
                </c:pt>
                <c:pt idx="6">
                  <c:v>199.200707473276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0F9-4D1D-BBA7-343B398BBE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05464416"/>
        <c:axId val="1205470240"/>
      </c:lineChart>
      <c:catAx>
        <c:axId val="1205464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05470240"/>
        <c:crosses val="autoZero"/>
        <c:auto val="1"/>
        <c:lblAlgn val="ctr"/>
        <c:lblOffset val="100"/>
        <c:noMultiLvlLbl val="0"/>
      </c:catAx>
      <c:valAx>
        <c:axId val="1205470240"/>
        <c:scaling>
          <c:orientation val="minMax"/>
          <c:min val="17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05464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88149293374603E-2"/>
          <c:y val="3.1599040324463826E-2"/>
          <c:w val="0.79289899137768516"/>
          <c:h val="0.8853667087843413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Detroit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Sheet1!$A$2:$A$8</c:f>
              <c:numCache>
                <c:formatCode>General</c:formatCode>
                <c:ptCount val="7"/>
                <c:pt idx="0">
                  <c:v>2009</c:v>
                </c:pt>
                <c:pt idx="1">
                  <c:v>2011</c:v>
                </c:pt>
                <c:pt idx="2">
                  <c:v>2013</c:v>
                </c:pt>
                <c:pt idx="3">
                  <c:v>2015</c:v>
                </c:pt>
                <c:pt idx="4">
                  <c:v>2017</c:v>
                </c:pt>
                <c:pt idx="5">
                  <c:v>2019</c:v>
                </c:pt>
                <c:pt idx="6">
                  <c:v>2022</c:v>
                </c:pt>
              </c:numCache>
            </c:numRef>
          </c:cat>
          <c:val>
            <c:numRef>
              <c:f>Sheet1!$B$2:$B$8</c:f>
              <c:numCache>
                <c:formatCode>#,##0</c:formatCode>
                <c:ptCount val="7"/>
                <c:pt idx="0">
                  <c:v>189.740145794233</c:v>
                </c:pt>
                <c:pt idx="1">
                  <c:v>199.49153020186401</c:v>
                </c:pt>
                <c:pt idx="2">
                  <c:v>199.183420846383</c:v>
                </c:pt>
                <c:pt idx="3">
                  <c:v>195.139223210338</c:v>
                </c:pt>
                <c:pt idx="4">
                  <c:v>183.24503397494999</c:v>
                </c:pt>
                <c:pt idx="5">
                  <c:v>194.74250333618099</c:v>
                </c:pt>
                <c:pt idx="6">
                  <c:v>183.65484633990201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0F9-4D1D-BBA7-343B398BBE4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Boston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Sheet1!$A$2:$A$8</c:f>
              <c:numCache>
                <c:formatCode>General</c:formatCode>
                <c:ptCount val="7"/>
                <c:pt idx="0">
                  <c:v>2009</c:v>
                </c:pt>
                <c:pt idx="1">
                  <c:v>2011</c:v>
                </c:pt>
                <c:pt idx="2">
                  <c:v>2013</c:v>
                </c:pt>
                <c:pt idx="3">
                  <c:v>2015</c:v>
                </c:pt>
                <c:pt idx="4">
                  <c:v>2017</c:v>
                </c:pt>
                <c:pt idx="5">
                  <c:v>2019</c:v>
                </c:pt>
                <c:pt idx="6">
                  <c:v>2022</c:v>
                </c:pt>
              </c:numCache>
            </c:numRef>
          </c:cat>
          <c:val>
            <c:numRef>
              <c:f>Sheet1!$C$2:$C$8</c:f>
              <c:numCache>
                <c:formatCode>#,##0</c:formatCode>
                <c:ptCount val="7"/>
                <c:pt idx="0">
                  <c:v>209.301098244104</c:v>
                </c:pt>
                <c:pt idx="1">
                  <c:v>213.566633542917</c:v>
                </c:pt>
                <c:pt idx="2">
                  <c:v>209.664680408659</c:v>
                </c:pt>
                <c:pt idx="3">
                  <c:v>214.02516708122101</c:v>
                </c:pt>
                <c:pt idx="4">
                  <c:v>212.587517621128</c:v>
                </c:pt>
                <c:pt idx="5">
                  <c:v>204.85091427152</c:v>
                </c:pt>
                <c:pt idx="6">
                  <c:v>200.60092564015801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0F9-4D1D-BBA7-343B398BBE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05464416"/>
        <c:axId val="1205470240"/>
      </c:lineChart>
      <c:catAx>
        <c:axId val="1205464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05470240"/>
        <c:crosses val="autoZero"/>
        <c:auto val="1"/>
        <c:lblAlgn val="ctr"/>
        <c:lblOffset val="100"/>
        <c:noMultiLvlLbl val="0"/>
      </c:catAx>
      <c:valAx>
        <c:axId val="1205470240"/>
        <c:scaling>
          <c:orientation val="minMax"/>
          <c:min val="17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05464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003D77"/>
            </a:solidFill>
            <a:ln>
              <a:noFill/>
            </a:ln>
            <a:effectLst/>
          </c:spPr>
          <c:invertIfNegative val="0"/>
          <c:dPt>
            <c:idx val="25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888D-40A8-9FAB-C2DA2C4BDA50}"/>
              </c:ext>
            </c:extLst>
          </c:dPt>
          <c:cat>
            <c:strRef>
              <c:f>Sheet1!$A$2:$A$27</c:f>
              <c:strCache>
                <c:ptCount val="26"/>
                <c:pt idx="0">
                  <c:v>Hillsborough County (FL)</c:v>
                </c:pt>
                <c:pt idx="1">
                  <c:v>Miami-Dade</c:v>
                </c:pt>
                <c:pt idx="2">
                  <c:v>San Diego</c:v>
                </c:pt>
                <c:pt idx="3">
                  <c:v>Austin</c:v>
                </c:pt>
                <c:pt idx="4">
                  <c:v>Charlotte</c:v>
                </c:pt>
                <c:pt idx="5">
                  <c:v>Duval County (FL)</c:v>
                </c:pt>
                <c:pt idx="6">
                  <c:v>District of Columbia (DCPS)</c:v>
                </c:pt>
                <c:pt idx="7">
                  <c:v>Denver</c:v>
                </c:pt>
                <c:pt idx="8">
                  <c:v>Guilford County (NC)</c:v>
                </c:pt>
                <c:pt idx="9">
                  <c:v>New York City</c:v>
                </c:pt>
                <c:pt idx="10">
                  <c:v>Boston</c:v>
                </c:pt>
                <c:pt idx="11">
                  <c:v>Jefferson County (KY)</c:v>
                </c:pt>
                <c:pt idx="12">
                  <c:v>Clark County (NV)</c:v>
                </c:pt>
                <c:pt idx="13">
                  <c:v>Los Angeles</c:v>
                </c:pt>
                <c:pt idx="14">
                  <c:v>Atlanta</c:v>
                </c:pt>
                <c:pt idx="15">
                  <c:v>Chicago</c:v>
                </c:pt>
                <c:pt idx="16">
                  <c:v>Albuquerque</c:v>
                </c:pt>
                <c:pt idx="17">
                  <c:v>Dallas</c:v>
                </c:pt>
                <c:pt idx="18">
                  <c:v>Houston</c:v>
                </c:pt>
                <c:pt idx="19">
                  <c:v>Fort Worth (TX)</c:v>
                </c:pt>
                <c:pt idx="20">
                  <c:v>Shelby County (TN)</c:v>
                </c:pt>
                <c:pt idx="21">
                  <c:v>Philadelphia</c:v>
                </c:pt>
                <c:pt idx="22">
                  <c:v>Milwaukee</c:v>
                </c:pt>
                <c:pt idx="23">
                  <c:v>Baltimore City</c:v>
                </c:pt>
                <c:pt idx="24">
                  <c:v>Cleveland</c:v>
                </c:pt>
                <c:pt idx="25">
                  <c:v>Detroit</c:v>
                </c:pt>
              </c:strCache>
            </c:strRef>
          </c:cat>
          <c:val>
            <c:numRef>
              <c:f>Sheet1!$B$2:$B$27</c:f>
              <c:numCache>
                <c:formatCode>General</c:formatCode>
                <c:ptCount val="26"/>
                <c:pt idx="0">
                  <c:v>226.45365284108999</c:v>
                </c:pt>
                <c:pt idx="1">
                  <c:v>224.46655712098899</c:v>
                </c:pt>
                <c:pt idx="2">
                  <c:v>221.52409371650199</c:v>
                </c:pt>
                <c:pt idx="3">
                  <c:v>220.28841807399499</c:v>
                </c:pt>
                <c:pt idx="4">
                  <c:v>214.93559312808799</c:v>
                </c:pt>
                <c:pt idx="5">
                  <c:v>214.61315857240299</c:v>
                </c:pt>
                <c:pt idx="6">
                  <c:v>213.51221616568299</c:v>
                </c:pt>
                <c:pt idx="7">
                  <c:v>212.16625692524801</c:v>
                </c:pt>
                <c:pt idx="8">
                  <c:v>211.33704161495001</c:v>
                </c:pt>
                <c:pt idx="9">
                  <c:v>210.88379983591699</c:v>
                </c:pt>
                <c:pt idx="10">
                  <c:v>210.49601325119599</c:v>
                </c:pt>
                <c:pt idx="11">
                  <c:v>210.30360143572301</c:v>
                </c:pt>
                <c:pt idx="12">
                  <c:v>208.28113532602501</c:v>
                </c:pt>
                <c:pt idx="13">
                  <c:v>207.11149041818899</c:v>
                </c:pt>
                <c:pt idx="14">
                  <c:v>205.48694436262301</c:v>
                </c:pt>
                <c:pt idx="15">
                  <c:v>205.19739946045499</c:v>
                </c:pt>
                <c:pt idx="16">
                  <c:v>205.05873696106099</c:v>
                </c:pt>
                <c:pt idx="17">
                  <c:v>202.609829298351</c:v>
                </c:pt>
                <c:pt idx="18">
                  <c:v>202.53729515683099</c:v>
                </c:pt>
                <c:pt idx="19">
                  <c:v>200.46559621425601</c:v>
                </c:pt>
                <c:pt idx="20">
                  <c:v>197.4682073818</c:v>
                </c:pt>
                <c:pt idx="21">
                  <c:v>194.8933350005</c:v>
                </c:pt>
                <c:pt idx="22">
                  <c:v>187.49836402152701</c:v>
                </c:pt>
                <c:pt idx="23">
                  <c:v>184.62459991774901</c:v>
                </c:pt>
                <c:pt idx="24">
                  <c:v>179.54324645395599</c:v>
                </c:pt>
                <c:pt idx="25">
                  <c:v>176.470076997896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0B-41CD-8CAE-5C4FD2AAFA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44631968"/>
        <c:axId val="1544636240"/>
      </c:barChart>
      <c:catAx>
        <c:axId val="1544631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44636240"/>
        <c:crosses val="autoZero"/>
        <c:auto val="1"/>
        <c:lblAlgn val="ctr"/>
        <c:lblOffset val="100"/>
        <c:noMultiLvlLbl val="0"/>
      </c:catAx>
      <c:valAx>
        <c:axId val="1544636240"/>
        <c:scaling>
          <c:orientation val="minMax"/>
          <c:min val="16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Average Scale Score</a:t>
                </a:r>
              </a:p>
            </c:rich>
          </c:tx>
          <c:layout>
            <c:manualLayout>
              <c:xMode val="edge"/>
              <c:yMode val="edge"/>
              <c:x val="1.22801846939778E-2"/>
              <c:y val="0.1366825363197310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44631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32060F-8BF7-446F-AED3-56E65F6E9916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B73068-26D5-4ABA-AB50-D3B65FF81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383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B73068-26D5-4ABA-AB50-D3B65FF81F7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0679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B73068-26D5-4ABA-AB50-D3B65FF81F7D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0875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B73068-26D5-4ABA-AB50-D3B65FF81F7D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115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Needs datacheck – BK complete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F806F3-CE31-42C0-9AE5-A6AECD0106D7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2017 THE EDUCATION TRUST-MIDWEST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F5EFB5-B53F-C842-A728-A593E05AE8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35579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Needs datacheck – BK complete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F806F3-CE31-42C0-9AE5-A6AECD0106D7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2017 THE EDUCATION TRUST-MIDWEST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F5EFB5-B53F-C842-A728-A593E05AE8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05253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Needs datacheck – BK complete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F806F3-CE31-42C0-9AE5-A6AECD0106D7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2017 THE EDUCATION TRUST-MIDWEST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F5EFB5-B53F-C842-A728-A593E05AE8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28017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Needs datacheck – BK Complete</a:t>
            </a:r>
          </a:p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F806F3-CE31-42C0-9AE5-A6AECD0106D7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2017 THE EDUCATION TRUST-MIDWEST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F5EFB5-B53F-C842-A728-A593E05AE8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31911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Needs datacheck – BK </a:t>
            </a:r>
            <a:r>
              <a:rPr lang="en-US" sz="1800">
                <a:effectLst/>
                <a:latin typeface="Segoe UI" panose="020B0502040204020203" pitchFamily="34" charset="0"/>
              </a:rPr>
              <a:t>Data Check Complete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F806F3-CE31-42C0-9AE5-A6AECD0106D7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2017 THE EDUCATION TRUST-MIDWEST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F5EFB5-B53F-C842-A728-A593E05AE8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9781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Needs datacheck – BK </a:t>
            </a:r>
            <a:r>
              <a:rPr lang="en-US" sz="1800">
                <a:effectLst/>
                <a:latin typeface="Segoe UI" panose="020B0502040204020203" pitchFamily="34" charset="0"/>
              </a:rPr>
              <a:t>Data Check Complete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F806F3-CE31-42C0-9AE5-A6AECD0106D7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2017 THE EDUCATION TRUST-MIDWEST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F5EFB5-B53F-C842-A728-A593E05AE8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09323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Needs </a:t>
            </a:r>
            <a:r>
              <a:rPr lang="en-US" err="1"/>
              <a:t>datacheck</a:t>
            </a:r>
            <a:r>
              <a:rPr lang="en-US"/>
              <a:t> – BK </a:t>
            </a:r>
            <a:r>
              <a:rPr lang="en-US" sz="1800">
                <a:effectLst/>
                <a:latin typeface="Segoe UI" panose="020B0502040204020203" pitchFamily="34" charset="0"/>
              </a:rPr>
              <a:t>Data Check Complete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F806F3-CE31-42C0-9AE5-A6AECD0106D7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2017 THE EDUCATION TRUST-MIDWEST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F5EFB5-B53F-C842-A728-A593E05AE8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08791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F806F3-CE31-42C0-9AE5-A6AECD0106D7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2017 THE EDUCATION TRUST-MIDWEST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F5EFB5-B53F-C842-A728-A593E05AE8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222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7.jpe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.tiff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7.jpe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/ 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0" y="10842982"/>
            <a:ext cx="20104100" cy="461500"/>
          </a:xfrm>
        </p:spPr>
        <p:txBody>
          <a:bodyPr/>
          <a:lstStyle/>
          <a:p>
            <a:pPr algn="r"/>
            <a:r>
              <a:rPr lang="en-US"/>
              <a:t>© 2017 THE EDUCATION TRUST-MIDWEST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20104100" cy="1133553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968"/>
          </a:p>
          <a:p>
            <a:pPr algn="ctr"/>
            <a:endParaRPr lang="en-US" sz="2968"/>
          </a:p>
          <a:p>
            <a:pPr algn="ctr"/>
            <a:endParaRPr lang="en-US" sz="2968"/>
          </a:p>
          <a:p>
            <a:pPr algn="ctr"/>
            <a:endParaRPr lang="en-US" sz="2968"/>
          </a:p>
          <a:p>
            <a:pPr algn="ctr"/>
            <a:endParaRPr lang="en-US" sz="2968"/>
          </a:p>
          <a:p>
            <a:pPr algn="ctr"/>
            <a:endParaRPr lang="en-US" sz="2968"/>
          </a:p>
          <a:p>
            <a:pPr algn="ctr"/>
            <a:endParaRPr lang="en-US" sz="2968"/>
          </a:p>
          <a:p>
            <a:pPr algn="ctr"/>
            <a:endParaRPr lang="en-US" sz="2968"/>
          </a:p>
          <a:p>
            <a:pPr algn="ctr"/>
            <a:endParaRPr lang="en-US" sz="2968"/>
          </a:p>
          <a:p>
            <a:pPr algn="ctr"/>
            <a:endParaRPr lang="en-US" sz="2968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952853" y="4510278"/>
            <a:ext cx="18414797" cy="4617986"/>
          </a:xfrm>
        </p:spPr>
        <p:txBody>
          <a:bodyPr/>
          <a:lstStyle>
            <a:lvl1pPr marL="0" indent="0" algn="ctr">
              <a:buNone/>
              <a:defRPr sz="3958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Presenter(s) Contact Name and Email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952853" y="1031832"/>
            <a:ext cx="18414797" cy="3478445"/>
          </a:xfrm>
        </p:spPr>
        <p:txBody>
          <a:bodyPr/>
          <a:lstStyle>
            <a:lvl1pPr marL="0" indent="0" algn="ctr">
              <a:buNone/>
              <a:defRPr sz="5277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Thank You!</a:t>
            </a:r>
          </a:p>
        </p:txBody>
      </p:sp>
      <p:sp>
        <p:nvSpPr>
          <p:cNvPr id="8" name="Footer Placeholder 5"/>
          <p:cNvSpPr txBox="1">
            <a:spLocks/>
          </p:cNvSpPr>
          <p:nvPr userDrawn="1"/>
        </p:nvSpPr>
        <p:spPr>
          <a:xfrm>
            <a:off x="0" y="10851588"/>
            <a:ext cx="20104100" cy="461500"/>
          </a:xfrm>
          <a:prstGeom prst="rect">
            <a:avLst/>
          </a:prstGeom>
          <a:solidFill>
            <a:schemeClr val="tx1"/>
          </a:solidFill>
        </p:spPr>
        <p:txBody>
          <a:bodyPr vert="horz" lIns="150781" tIns="75390" rIns="150781" bIns="7539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814"/>
              <a:t>© 2019 THE EDUCATION TRUST-MIDWEST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952853" y="10663101"/>
            <a:ext cx="18414797" cy="599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98">
                <a:solidFill>
                  <a:srgbClr val="FBB040"/>
                </a:solidFill>
              </a:rPr>
              <a:t>www.EdTrustMidwest.org</a:t>
            </a:r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86" t="14702" r="37787" b="30901"/>
          <a:stretch/>
        </p:blipFill>
        <p:spPr>
          <a:xfrm>
            <a:off x="8736804" y="8748534"/>
            <a:ext cx="2846895" cy="1720459"/>
          </a:xfrm>
          <a:prstGeom prst="rect">
            <a:avLst/>
          </a:prstGeom>
          <a:effectLst>
            <a:glow>
              <a:schemeClr val="accent1">
                <a:alpha val="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289705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205" y="861903"/>
            <a:ext cx="18093690" cy="538159"/>
          </a:xfrm>
        </p:spPr>
        <p:txBody>
          <a:bodyPr lIns="0" tIns="0" rIns="0" bIns="0" anchor="t" anchorCtr="0">
            <a:noAutofit/>
          </a:bodyPr>
          <a:lstStyle>
            <a:lvl1pPr algn="l">
              <a:defRPr sz="2968" b="1" u="none">
                <a:solidFill>
                  <a:srgbClr val="FBB040"/>
                </a:solidFill>
                <a:uFill>
                  <a:solidFill>
                    <a:schemeClr val="tx1"/>
                  </a:solidFill>
                </a:u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  <a:lvl2pPr marL="1507846" indent="-753923">
              <a:buFont typeface="Arial"/>
              <a:buChar char="•"/>
              <a:defRPr/>
            </a:lvl2pPr>
            <a:lvl3pPr marL="2073288" indent="-565442">
              <a:buFont typeface="Lucida Grande"/>
              <a:buChar char="-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10842982"/>
            <a:ext cx="20104100" cy="461500"/>
          </a:xfrm>
        </p:spPr>
        <p:txBody>
          <a:bodyPr/>
          <a:lstStyle/>
          <a:p>
            <a:pPr algn="r"/>
            <a:r>
              <a:rPr lang="en-US"/>
              <a:t>© 2019 THE EDUCATION TRUST-MIDWEST</a:t>
            </a:r>
          </a:p>
        </p:txBody>
      </p:sp>
      <p:pic>
        <p:nvPicPr>
          <p:cNvPr id="10" name="Picture 9" descr="GraduateIco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8338" y="299663"/>
            <a:ext cx="2032669" cy="1163824"/>
          </a:xfrm>
          <a:prstGeom prst="rect">
            <a:avLst/>
          </a:prstGeom>
        </p:spPr>
      </p:pic>
      <p:cxnSp>
        <p:nvCxnSpPr>
          <p:cNvPr id="7" name="Straight Connector 6"/>
          <p:cNvCxnSpPr/>
          <p:nvPr userDrawn="1"/>
        </p:nvCxnSpPr>
        <p:spPr>
          <a:xfrm>
            <a:off x="1005205" y="1426751"/>
            <a:ext cx="1809369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10781281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79">
                <a:solidFill>
                  <a:schemeClr val="bg1"/>
                </a:solidFill>
              </a:defRPr>
            </a:lvl1pPr>
          </a:lstStyle>
          <a:p>
            <a:fld id="{1E06E502-F92B-482A-8C3A-89BC9A6781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5219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/Graph with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/>
          <p:cNvSpPr>
            <a:spLocks noGrp="1"/>
          </p:cNvSpPr>
          <p:nvPr>
            <p:ph type="chart" sz="quarter" idx="12"/>
          </p:nvPr>
        </p:nvSpPr>
        <p:spPr>
          <a:xfrm>
            <a:off x="1005205" y="2429418"/>
            <a:ext cx="18093690" cy="7673081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205" y="835215"/>
            <a:ext cx="18093690" cy="538159"/>
          </a:xfrm>
        </p:spPr>
        <p:txBody>
          <a:bodyPr lIns="0" tIns="0" rIns="0" bIns="0" anchor="t" anchorCtr="0">
            <a:noAutofit/>
          </a:bodyPr>
          <a:lstStyle>
            <a:lvl1pPr algn="l">
              <a:defRPr sz="2968" b="1" u="none">
                <a:solidFill>
                  <a:srgbClr val="FBB040"/>
                </a:solidFill>
                <a:uFill>
                  <a:solidFill>
                    <a:schemeClr val="tx1"/>
                  </a:solidFill>
                </a:u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10842982"/>
            <a:ext cx="20104100" cy="461500"/>
          </a:xfrm>
        </p:spPr>
        <p:txBody>
          <a:bodyPr/>
          <a:lstStyle/>
          <a:p>
            <a:pPr algn="r"/>
            <a:r>
              <a:rPr lang="en-US"/>
              <a:t>© 2019 THE EDUCATION TRUST-MIDWEST</a:t>
            </a:r>
          </a:p>
        </p:txBody>
      </p:sp>
      <p:pic>
        <p:nvPicPr>
          <p:cNvPr id="10" name="Picture 9" descr="GraduateIco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8338" y="299663"/>
            <a:ext cx="2032669" cy="1163824"/>
          </a:xfrm>
          <a:prstGeom prst="rect">
            <a:avLst/>
          </a:prstGeom>
        </p:spPr>
      </p:pic>
      <p:cxnSp>
        <p:nvCxnSpPr>
          <p:cNvPr id="7" name="Straight Connector 6"/>
          <p:cNvCxnSpPr/>
          <p:nvPr userDrawn="1"/>
        </p:nvCxnSpPr>
        <p:spPr>
          <a:xfrm>
            <a:off x="1005205" y="1426751"/>
            <a:ext cx="1809369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0501540"/>
            <a:ext cx="20104100" cy="341823"/>
          </a:xfrm>
        </p:spPr>
        <p:txBody>
          <a:bodyPr/>
          <a:lstStyle>
            <a:lvl1pPr marL="0" indent="0">
              <a:buNone/>
              <a:defRPr sz="1649"/>
            </a:lvl1pPr>
          </a:lstStyle>
          <a:p>
            <a:pPr lvl="0"/>
            <a:r>
              <a:rPr lang="en-US"/>
              <a:t>Source: Click to add source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005205" y="1561291"/>
            <a:ext cx="18093690" cy="868125"/>
          </a:xfrm>
        </p:spPr>
        <p:txBody>
          <a:bodyPr/>
          <a:lstStyle>
            <a:lvl1pPr marL="0" indent="0" algn="ctr">
              <a:buNone/>
              <a:defRPr sz="3958" b="1"/>
            </a:lvl1pPr>
          </a:lstStyle>
          <a:p>
            <a:pPr lvl="0"/>
            <a:r>
              <a:rPr lang="en-US"/>
              <a:t>Chart Title/Description</a:t>
            </a: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10781281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79">
                <a:solidFill>
                  <a:schemeClr val="bg1"/>
                </a:solidFill>
              </a:defRPr>
            </a:lvl1pPr>
          </a:lstStyle>
          <a:p>
            <a:fld id="{1E06E502-F92B-482A-8C3A-89BC9A6781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0380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/Graph with Source &amp; 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/>
          <p:cNvSpPr>
            <a:spLocks noGrp="1"/>
          </p:cNvSpPr>
          <p:nvPr>
            <p:ph type="chart" sz="quarter" idx="12"/>
          </p:nvPr>
        </p:nvSpPr>
        <p:spPr>
          <a:xfrm>
            <a:off x="1005205" y="2429418"/>
            <a:ext cx="18093690" cy="7673081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205" y="835215"/>
            <a:ext cx="18093690" cy="538159"/>
          </a:xfrm>
        </p:spPr>
        <p:txBody>
          <a:bodyPr lIns="0" tIns="0" rIns="0" bIns="0" anchor="t" anchorCtr="0">
            <a:noAutofit/>
          </a:bodyPr>
          <a:lstStyle>
            <a:lvl1pPr algn="l">
              <a:defRPr sz="2968" b="1" u="none">
                <a:solidFill>
                  <a:srgbClr val="FBB040"/>
                </a:solidFill>
                <a:uFill>
                  <a:solidFill>
                    <a:schemeClr val="tx1"/>
                  </a:solidFill>
                </a:u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10842982"/>
            <a:ext cx="20104100" cy="461500"/>
          </a:xfrm>
        </p:spPr>
        <p:txBody>
          <a:bodyPr/>
          <a:lstStyle/>
          <a:p>
            <a:pPr algn="r"/>
            <a:r>
              <a:rPr lang="en-US"/>
              <a:t>© 2019 THE EDUCATION TRUST-MIDWEST</a:t>
            </a:r>
          </a:p>
        </p:txBody>
      </p:sp>
      <p:pic>
        <p:nvPicPr>
          <p:cNvPr id="10" name="Picture 9" descr="GraduateIco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8338" y="299663"/>
            <a:ext cx="2032669" cy="1163824"/>
          </a:xfrm>
          <a:prstGeom prst="rect">
            <a:avLst/>
          </a:prstGeom>
        </p:spPr>
      </p:pic>
      <p:cxnSp>
        <p:nvCxnSpPr>
          <p:cNvPr id="7" name="Straight Connector 6"/>
          <p:cNvCxnSpPr/>
          <p:nvPr userDrawn="1"/>
        </p:nvCxnSpPr>
        <p:spPr>
          <a:xfrm>
            <a:off x="1005205" y="1426751"/>
            <a:ext cx="1809369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0501540"/>
            <a:ext cx="20104100" cy="341823"/>
          </a:xfrm>
        </p:spPr>
        <p:txBody>
          <a:bodyPr/>
          <a:lstStyle>
            <a:lvl1pPr marL="0" indent="0">
              <a:buNone/>
              <a:defRPr sz="1649"/>
            </a:lvl1pPr>
          </a:lstStyle>
          <a:p>
            <a:pPr lvl="0"/>
            <a:r>
              <a:rPr lang="en-US"/>
              <a:t>Source: Click to add source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005205" y="1561291"/>
            <a:ext cx="18093690" cy="868125"/>
          </a:xfrm>
        </p:spPr>
        <p:txBody>
          <a:bodyPr/>
          <a:lstStyle>
            <a:lvl1pPr marL="0" indent="0" algn="ctr">
              <a:buNone/>
              <a:defRPr sz="3958" b="1"/>
            </a:lvl1pPr>
          </a:lstStyle>
          <a:p>
            <a:pPr lvl="0"/>
            <a:r>
              <a:rPr lang="en-US"/>
              <a:t>Chart Title/Description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9746461"/>
            <a:ext cx="20104100" cy="753957"/>
          </a:xfrm>
        </p:spPr>
        <p:txBody>
          <a:bodyPr/>
          <a:lstStyle>
            <a:lvl1pPr marL="0" indent="0">
              <a:buNone/>
              <a:defRPr sz="1979"/>
            </a:lvl1pPr>
            <a:lvl2pPr marL="753923" indent="0">
              <a:buNone/>
              <a:defRPr sz="1979"/>
            </a:lvl2pPr>
            <a:lvl3pPr marL="1507846" indent="0">
              <a:buNone/>
              <a:defRPr sz="1979"/>
            </a:lvl3pPr>
            <a:lvl4pPr marL="2261768" indent="0">
              <a:buNone/>
              <a:defRPr sz="1979"/>
            </a:lvl4pPr>
            <a:lvl5pPr marL="3015691" indent="0">
              <a:buNone/>
              <a:defRPr sz="1979"/>
            </a:lvl5pPr>
          </a:lstStyle>
          <a:p>
            <a:pPr lvl="0"/>
            <a:r>
              <a:rPr lang="en-US"/>
              <a:t>Notes: Click to add notes</a:t>
            </a: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10781281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79">
                <a:solidFill>
                  <a:schemeClr val="bg1"/>
                </a:solidFill>
              </a:defRPr>
            </a:lvl1pPr>
          </a:lstStyle>
          <a:p>
            <a:fld id="{1E06E502-F92B-482A-8C3A-89BC9A6781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9884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20104100" cy="11309350"/>
          </a:xfrm>
          <a:prstGeom prst="rect">
            <a:avLst/>
          </a:prstGeom>
          <a:solidFill>
            <a:srgbClr val="FBB04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968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8085" y="3403279"/>
            <a:ext cx="17088485" cy="1390108"/>
          </a:xfrm>
        </p:spPr>
        <p:txBody>
          <a:bodyPr anchor="t"/>
          <a:lstStyle>
            <a:lvl1pPr algn="ctr">
              <a:defRPr sz="6596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8085" y="4793388"/>
            <a:ext cx="17088485" cy="1238268"/>
          </a:xfrm>
        </p:spPr>
        <p:txBody>
          <a:bodyPr anchor="b"/>
          <a:lstStyle>
            <a:lvl1pPr marL="0" indent="0" algn="ctr">
              <a:buNone/>
              <a:defRPr sz="6596">
                <a:solidFill>
                  <a:schemeClr val="tx1"/>
                </a:solidFill>
              </a:defRPr>
            </a:lvl1pPr>
            <a:lvl2pPr marL="753923" indent="0">
              <a:buNone/>
              <a:defRPr sz="2968">
                <a:solidFill>
                  <a:schemeClr val="tx1">
                    <a:tint val="75000"/>
                  </a:schemeClr>
                </a:solidFill>
              </a:defRPr>
            </a:lvl2pPr>
            <a:lvl3pPr marL="1507846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3pPr>
            <a:lvl4pPr marL="2261768" indent="0">
              <a:buNone/>
              <a:defRPr sz="2309">
                <a:solidFill>
                  <a:schemeClr val="tx1">
                    <a:tint val="75000"/>
                  </a:schemeClr>
                </a:solidFill>
              </a:defRPr>
            </a:lvl4pPr>
            <a:lvl5pPr marL="3015691" indent="0">
              <a:buNone/>
              <a:defRPr sz="2309">
                <a:solidFill>
                  <a:schemeClr val="tx1">
                    <a:tint val="75000"/>
                  </a:schemeClr>
                </a:solidFill>
              </a:defRPr>
            </a:lvl5pPr>
            <a:lvl6pPr marL="3769614" indent="0">
              <a:buNone/>
              <a:defRPr sz="2309">
                <a:solidFill>
                  <a:schemeClr val="tx1">
                    <a:tint val="75000"/>
                  </a:schemeClr>
                </a:solidFill>
              </a:defRPr>
            </a:lvl6pPr>
            <a:lvl7pPr marL="4523537" indent="0">
              <a:buNone/>
              <a:defRPr sz="2309">
                <a:solidFill>
                  <a:schemeClr val="tx1">
                    <a:tint val="75000"/>
                  </a:schemeClr>
                </a:solidFill>
              </a:defRPr>
            </a:lvl7pPr>
            <a:lvl8pPr marL="5277460" indent="0">
              <a:buNone/>
              <a:defRPr sz="2309">
                <a:solidFill>
                  <a:schemeClr val="tx1">
                    <a:tint val="75000"/>
                  </a:schemeClr>
                </a:solidFill>
              </a:defRPr>
            </a:lvl8pPr>
            <a:lvl9pPr marL="6031382" indent="0">
              <a:buNone/>
              <a:defRPr sz="230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831849" y="4793385"/>
            <a:ext cx="12664285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10851588"/>
            <a:ext cx="20104100" cy="461500"/>
          </a:xfrm>
        </p:spPr>
        <p:txBody>
          <a:bodyPr/>
          <a:lstStyle/>
          <a:p>
            <a:pPr algn="r"/>
            <a:r>
              <a:rPr lang="en-US"/>
              <a:t>© 2019 THE EDUCATION TRUST-MIDWEST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10781281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79">
                <a:solidFill>
                  <a:schemeClr val="bg1"/>
                </a:solidFill>
              </a:defRPr>
            </a:lvl1pPr>
          </a:lstStyle>
          <a:p>
            <a:fld id="{1E06E502-F92B-482A-8C3A-89BC9A6781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6820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/>
              <a:t>© 2019 THE EDUCATION TRUST-MIDWEST</a:t>
            </a:r>
          </a:p>
        </p:txBody>
      </p:sp>
      <p:pic>
        <p:nvPicPr>
          <p:cNvPr id="4" name="Picture 3" descr="GraduateIco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8338" y="299663"/>
            <a:ext cx="2032669" cy="1163824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1902214" y="1463412"/>
            <a:ext cx="16477683" cy="8358970"/>
          </a:xfrm>
        </p:spPr>
        <p:txBody>
          <a:bodyPr anchor="ctr"/>
          <a:lstStyle>
            <a:lvl1pPr marL="0" indent="0" algn="ctr">
              <a:buNone/>
              <a:defRPr/>
            </a:lvl1pPr>
            <a:lvl2pPr marL="753923" indent="0" algn="ctr">
              <a:buNone/>
              <a:defRPr/>
            </a:lvl2pPr>
            <a:lvl3pPr marL="1507846" indent="0" algn="ctr">
              <a:buNone/>
              <a:defRPr/>
            </a:lvl3pPr>
            <a:lvl4pPr marL="2261768" indent="0" algn="ctr">
              <a:buNone/>
              <a:defRPr/>
            </a:lvl4pPr>
            <a:lvl5pPr marL="3015691" indent="0" algn="ctr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10781281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79">
                <a:solidFill>
                  <a:schemeClr val="bg1"/>
                </a:solidFill>
              </a:defRPr>
            </a:lvl1pPr>
          </a:lstStyle>
          <a:p>
            <a:fld id="{1E06E502-F92B-482A-8C3A-89BC9A6781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992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543268"/>
            <a:ext cx="20104100" cy="476608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968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279660" y="7148089"/>
            <a:ext cx="12690713" cy="794347"/>
          </a:xfrm>
        </p:spPr>
        <p:txBody>
          <a:bodyPr/>
          <a:lstStyle>
            <a:lvl1pPr marL="0" indent="0">
              <a:buNone/>
              <a:defRPr sz="4617" b="1"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 sz="3958"/>
            </a:lvl2pPr>
            <a:lvl3pPr>
              <a:defRPr sz="3298"/>
            </a:lvl3pPr>
            <a:lvl4pPr>
              <a:defRPr sz="2968"/>
            </a:lvl4pPr>
            <a:lvl5pPr>
              <a:defRPr sz="2968"/>
            </a:lvl5pPr>
            <a:lvl6pPr>
              <a:defRPr sz="2968"/>
            </a:lvl6pPr>
            <a:lvl7pPr>
              <a:defRPr sz="2968"/>
            </a:lvl7pPr>
            <a:lvl8pPr>
              <a:defRPr sz="2968"/>
            </a:lvl8pPr>
            <a:lvl9pPr>
              <a:defRPr sz="2968"/>
            </a:lvl9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/>
              <a:t>© 2019 THE EDUCATION TRUST-MIDWEST</a:t>
            </a:r>
          </a:p>
        </p:txBody>
      </p:sp>
      <p:pic>
        <p:nvPicPr>
          <p:cNvPr id="13" name="Picture 12" descr="GraduateIco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8338" y="299663"/>
            <a:ext cx="2032669" cy="1163824"/>
          </a:xfrm>
          <a:prstGeom prst="rect">
            <a:avLst/>
          </a:prstGeom>
        </p:spPr>
      </p:pic>
      <p:sp>
        <p:nvSpPr>
          <p:cNvPr id="8" name="Online Image Placeholder 7"/>
          <p:cNvSpPr>
            <a:spLocks noGrp="1"/>
          </p:cNvSpPr>
          <p:nvPr>
            <p:ph type="clipArt" sz="quarter" idx="12"/>
          </p:nvPr>
        </p:nvSpPr>
        <p:spPr>
          <a:xfrm>
            <a:off x="8992995" y="881578"/>
            <a:ext cx="6802586" cy="6529055"/>
          </a:xfrm>
          <a:ln w="19050">
            <a:solidFill>
              <a:srgbClr val="FBB04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5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2279660" y="7943649"/>
            <a:ext cx="12690713" cy="794347"/>
          </a:xfrm>
        </p:spPr>
        <p:txBody>
          <a:bodyPr/>
          <a:lstStyle>
            <a:lvl1pPr marL="0" indent="0">
              <a:buNone/>
              <a:defRPr sz="3958">
                <a:solidFill>
                  <a:srgbClr val="FBB040"/>
                </a:solidFill>
              </a:defRPr>
            </a:lvl1pPr>
            <a:lvl2pPr>
              <a:defRPr sz="3958"/>
            </a:lvl2pPr>
            <a:lvl3pPr>
              <a:defRPr sz="3298"/>
            </a:lvl3pPr>
            <a:lvl4pPr>
              <a:defRPr sz="2968"/>
            </a:lvl4pPr>
            <a:lvl5pPr>
              <a:defRPr sz="2968"/>
            </a:lvl5pPr>
            <a:lvl6pPr>
              <a:defRPr sz="2968"/>
            </a:lvl6pPr>
            <a:lvl7pPr>
              <a:defRPr sz="2968"/>
            </a:lvl7pPr>
            <a:lvl8pPr>
              <a:defRPr sz="2968"/>
            </a:lvl8pPr>
            <a:lvl9pPr>
              <a:defRPr sz="2968"/>
            </a:lvl9pPr>
          </a:lstStyle>
          <a:p>
            <a:pPr lvl="0"/>
            <a:r>
              <a:rPr lang="en-US"/>
              <a:t>Presenter Title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10781281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79">
                <a:solidFill>
                  <a:schemeClr val="bg1"/>
                </a:solidFill>
              </a:defRPr>
            </a:lvl1pPr>
          </a:lstStyle>
          <a:p>
            <a:fld id="{1E06E502-F92B-482A-8C3A-89BC9A6781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4752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5205" y="1587980"/>
            <a:ext cx="8879311" cy="8514517"/>
          </a:xfrm>
        </p:spPr>
        <p:txBody>
          <a:bodyPr/>
          <a:lstStyle>
            <a:lvl1pPr>
              <a:defRPr sz="4617"/>
            </a:lvl1pPr>
            <a:lvl2pPr>
              <a:defRPr sz="3958"/>
            </a:lvl2pPr>
            <a:lvl3pPr>
              <a:defRPr sz="3298"/>
            </a:lvl3pPr>
            <a:lvl4pPr>
              <a:defRPr sz="2968"/>
            </a:lvl4pPr>
            <a:lvl5pPr>
              <a:defRPr sz="2968"/>
            </a:lvl5pPr>
            <a:lvl6pPr>
              <a:defRPr sz="2968"/>
            </a:lvl6pPr>
            <a:lvl7pPr>
              <a:defRPr sz="2968"/>
            </a:lvl7pPr>
            <a:lvl8pPr>
              <a:defRPr sz="2968"/>
            </a:lvl8pPr>
            <a:lvl9pPr>
              <a:defRPr sz="296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19584" y="1587980"/>
            <a:ext cx="8879311" cy="8514517"/>
          </a:xfrm>
        </p:spPr>
        <p:txBody>
          <a:bodyPr/>
          <a:lstStyle>
            <a:lvl1pPr>
              <a:defRPr sz="4617"/>
            </a:lvl1pPr>
            <a:lvl2pPr>
              <a:defRPr sz="3958"/>
            </a:lvl2pPr>
            <a:lvl3pPr>
              <a:defRPr sz="3298"/>
            </a:lvl3pPr>
            <a:lvl4pPr>
              <a:defRPr sz="2968"/>
            </a:lvl4pPr>
            <a:lvl5pPr>
              <a:defRPr sz="2968"/>
            </a:lvl5pPr>
            <a:lvl6pPr>
              <a:defRPr sz="2968"/>
            </a:lvl6pPr>
            <a:lvl7pPr>
              <a:defRPr sz="2968"/>
            </a:lvl7pPr>
            <a:lvl8pPr>
              <a:defRPr sz="2968"/>
            </a:lvl8pPr>
            <a:lvl9pPr>
              <a:defRPr sz="296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/>
              <a:t>© 2019 THE EDUCATION TRUST-MIDWEST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005205" y="861903"/>
            <a:ext cx="18093690" cy="538159"/>
          </a:xfrm>
        </p:spPr>
        <p:txBody>
          <a:bodyPr lIns="0" tIns="0" rIns="0" bIns="0" anchor="t" anchorCtr="0">
            <a:noAutofit/>
          </a:bodyPr>
          <a:lstStyle>
            <a:lvl1pPr algn="l">
              <a:defRPr sz="2968" b="1" u="none">
                <a:solidFill>
                  <a:srgbClr val="FBB040"/>
                </a:solidFill>
                <a:uFill>
                  <a:solidFill>
                    <a:schemeClr val="tx1"/>
                  </a:solidFill>
                </a:u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3" name="Picture 12" descr="GraduateIco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8338" y="299663"/>
            <a:ext cx="2032669" cy="1163824"/>
          </a:xfrm>
          <a:prstGeom prst="rect">
            <a:avLst/>
          </a:prstGeom>
        </p:spPr>
      </p:pic>
      <p:cxnSp>
        <p:nvCxnSpPr>
          <p:cNvPr id="14" name="Straight Connector 13"/>
          <p:cNvCxnSpPr/>
          <p:nvPr userDrawn="1"/>
        </p:nvCxnSpPr>
        <p:spPr>
          <a:xfrm>
            <a:off x="1005205" y="1426751"/>
            <a:ext cx="1809369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10781281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79">
                <a:solidFill>
                  <a:schemeClr val="bg1"/>
                </a:solidFill>
              </a:defRPr>
            </a:lvl1pPr>
          </a:lstStyle>
          <a:p>
            <a:fld id="{1E06E502-F92B-482A-8C3A-89BC9A6781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2630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206" y="1584069"/>
            <a:ext cx="8882802" cy="1055015"/>
          </a:xfrm>
        </p:spPr>
        <p:txBody>
          <a:bodyPr anchor="b"/>
          <a:lstStyle>
            <a:lvl1pPr marL="0" indent="0">
              <a:buNone/>
              <a:defRPr sz="3958" b="1"/>
            </a:lvl1pPr>
            <a:lvl2pPr marL="753923" indent="0">
              <a:buNone/>
              <a:defRPr sz="3298" b="1"/>
            </a:lvl2pPr>
            <a:lvl3pPr marL="1507846" indent="0">
              <a:buNone/>
              <a:defRPr sz="2968" b="1"/>
            </a:lvl3pPr>
            <a:lvl4pPr marL="2261768" indent="0">
              <a:buNone/>
              <a:defRPr sz="2638" b="1"/>
            </a:lvl4pPr>
            <a:lvl5pPr marL="3015691" indent="0">
              <a:buNone/>
              <a:defRPr sz="2638" b="1"/>
            </a:lvl5pPr>
            <a:lvl6pPr marL="3769614" indent="0">
              <a:buNone/>
              <a:defRPr sz="2638" b="1"/>
            </a:lvl6pPr>
            <a:lvl7pPr marL="4523537" indent="0">
              <a:buNone/>
              <a:defRPr sz="2638" b="1"/>
            </a:lvl7pPr>
            <a:lvl8pPr marL="5277460" indent="0">
              <a:buNone/>
              <a:defRPr sz="2638" b="1"/>
            </a:lvl8pPr>
            <a:lvl9pPr marL="6031382" indent="0">
              <a:buNone/>
              <a:defRPr sz="263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206" y="2639084"/>
            <a:ext cx="8882802" cy="7463412"/>
          </a:xfrm>
        </p:spPr>
        <p:txBody>
          <a:bodyPr/>
          <a:lstStyle>
            <a:lvl1pPr>
              <a:defRPr sz="3958"/>
            </a:lvl1pPr>
            <a:lvl2pPr>
              <a:defRPr sz="3298"/>
            </a:lvl2pPr>
            <a:lvl3pPr>
              <a:defRPr sz="2968"/>
            </a:lvl3pPr>
            <a:lvl4pPr>
              <a:defRPr sz="2638"/>
            </a:lvl4pPr>
            <a:lvl5pPr>
              <a:defRPr sz="2638"/>
            </a:lvl5pPr>
            <a:lvl6pPr>
              <a:defRPr sz="2638"/>
            </a:lvl6pPr>
            <a:lvl7pPr>
              <a:defRPr sz="2638"/>
            </a:lvl7pPr>
            <a:lvl8pPr>
              <a:defRPr sz="2638"/>
            </a:lvl8pPr>
            <a:lvl9pPr>
              <a:defRPr sz="263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212607" y="1584069"/>
            <a:ext cx="8886291" cy="1055015"/>
          </a:xfrm>
        </p:spPr>
        <p:txBody>
          <a:bodyPr anchor="b"/>
          <a:lstStyle>
            <a:lvl1pPr marL="0" indent="0">
              <a:buNone/>
              <a:defRPr sz="3958" b="1"/>
            </a:lvl1pPr>
            <a:lvl2pPr marL="753923" indent="0">
              <a:buNone/>
              <a:defRPr sz="3298" b="1"/>
            </a:lvl2pPr>
            <a:lvl3pPr marL="1507846" indent="0">
              <a:buNone/>
              <a:defRPr sz="2968" b="1"/>
            </a:lvl3pPr>
            <a:lvl4pPr marL="2261768" indent="0">
              <a:buNone/>
              <a:defRPr sz="2638" b="1"/>
            </a:lvl4pPr>
            <a:lvl5pPr marL="3015691" indent="0">
              <a:buNone/>
              <a:defRPr sz="2638" b="1"/>
            </a:lvl5pPr>
            <a:lvl6pPr marL="3769614" indent="0">
              <a:buNone/>
              <a:defRPr sz="2638" b="1"/>
            </a:lvl6pPr>
            <a:lvl7pPr marL="4523537" indent="0">
              <a:buNone/>
              <a:defRPr sz="2638" b="1"/>
            </a:lvl7pPr>
            <a:lvl8pPr marL="5277460" indent="0">
              <a:buNone/>
              <a:defRPr sz="2638" b="1"/>
            </a:lvl8pPr>
            <a:lvl9pPr marL="6031382" indent="0">
              <a:buNone/>
              <a:defRPr sz="263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212607" y="2639084"/>
            <a:ext cx="8886291" cy="7463412"/>
          </a:xfrm>
        </p:spPr>
        <p:txBody>
          <a:bodyPr/>
          <a:lstStyle>
            <a:lvl1pPr>
              <a:defRPr sz="3958"/>
            </a:lvl1pPr>
            <a:lvl2pPr>
              <a:defRPr sz="3298"/>
            </a:lvl2pPr>
            <a:lvl3pPr>
              <a:defRPr sz="2968"/>
            </a:lvl3pPr>
            <a:lvl4pPr>
              <a:defRPr sz="2638"/>
            </a:lvl4pPr>
            <a:lvl5pPr>
              <a:defRPr sz="2638"/>
            </a:lvl5pPr>
            <a:lvl6pPr>
              <a:defRPr sz="2638"/>
            </a:lvl6pPr>
            <a:lvl7pPr>
              <a:defRPr sz="2638"/>
            </a:lvl7pPr>
            <a:lvl8pPr>
              <a:defRPr sz="2638"/>
            </a:lvl8pPr>
            <a:lvl9pPr>
              <a:defRPr sz="263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/>
              <a:t>© 2019 THE EDUCATION TRUST-MIDWEST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005205" y="861903"/>
            <a:ext cx="18093690" cy="538159"/>
          </a:xfrm>
        </p:spPr>
        <p:txBody>
          <a:bodyPr lIns="0" tIns="0" rIns="0" bIns="0" anchor="t" anchorCtr="0">
            <a:noAutofit/>
          </a:bodyPr>
          <a:lstStyle>
            <a:lvl1pPr algn="l">
              <a:defRPr sz="2968" b="1" u="none">
                <a:solidFill>
                  <a:srgbClr val="FBB040"/>
                </a:solidFill>
                <a:uFill>
                  <a:solidFill>
                    <a:schemeClr val="tx1"/>
                  </a:solidFill>
                </a:u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0" name="Picture 9" descr="GraduateIco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8338" y="299663"/>
            <a:ext cx="2032669" cy="1163824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1005205" y="1426751"/>
            <a:ext cx="1809369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10781281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79">
                <a:solidFill>
                  <a:schemeClr val="bg1"/>
                </a:solidFill>
              </a:defRPr>
            </a:lvl1pPr>
          </a:lstStyle>
          <a:p>
            <a:fld id="{1E06E502-F92B-482A-8C3A-89BC9A6781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9268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10878513"/>
            <a:ext cx="20104100" cy="461500"/>
          </a:xfrm>
        </p:spPr>
        <p:txBody>
          <a:bodyPr/>
          <a:lstStyle/>
          <a:p>
            <a:pPr algn="r"/>
            <a:r>
              <a:rPr lang="en-US"/>
              <a:t>© 2019 THE EDUCATION TRUST-MIDWEST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05205" y="861903"/>
            <a:ext cx="18093690" cy="538159"/>
          </a:xfrm>
        </p:spPr>
        <p:txBody>
          <a:bodyPr lIns="0" tIns="0" rIns="0" bIns="0" anchor="t" anchorCtr="0">
            <a:noAutofit/>
          </a:bodyPr>
          <a:lstStyle>
            <a:lvl1pPr algn="l">
              <a:defRPr sz="2968" b="1" u="none">
                <a:solidFill>
                  <a:srgbClr val="FBB040"/>
                </a:solidFill>
                <a:uFill>
                  <a:solidFill>
                    <a:schemeClr val="tx1"/>
                  </a:solidFill>
                </a:u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Picture 5" descr="GraduateIco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8338" y="299663"/>
            <a:ext cx="2032669" cy="1163824"/>
          </a:xfrm>
          <a:prstGeom prst="rect">
            <a:avLst/>
          </a:prstGeom>
        </p:spPr>
      </p:pic>
      <p:cxnSp>
        <p:nvCxnSpPr>
          <p:cNvPr id="7" name="Straight Connector 6"/>
          <p:cNvCxnSpPr/>
          <p:nvPr userDrawn="1"/>
        </p:nvCxnSpPr>
        <p:spPr>
          <a:xfrm>
            <a:off x="1005205" y="1426751"/>
            <a:ext cx="1809369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10781281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79">
                <a:solidFill>
                  <a:schemeClr val="bg1"/>
                </a:solidFill>
              </a:defRPr>
            </a:lvl1pPr>
          </a:lstStyle>
          <a:p>
            <a:fld id="{1E06E502-F92B-482A-8C3A-89BC9A6781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901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300" b="1" i="0">
                <a:solidFill>
                  <a:srgbClr val="8DC63F"/>
                </a:solidFill>
                <a:latin typeface="Univers LT Std 67"/>
                <a:cs typeface="Univers LT Std 67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/>
              <a:t>© 2019 THE EDUCATION TRUST-MIDWEST</a:t>
            </a:r>
          </a:p>
        </p:txBody>
      </p:sp>
      <p:pic>
        <p:nvPicPr>
          <p:cNvPr id="4" name="Picture 3" descr="GraduateIco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8338" y="299663"/>
            <a:ext cx="2032669" cy="1163824"/>
          </a:xfrm>
          <a:prstGeom prst="rect">
            <a:avLst/>
          </a:prstGeom>
        </p:spPr>
      </p:pic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10781281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79">
                <a:solidFill>
                  <a:schemeClr val="bg1"/>
                </a:solidFill>
              </a:defRPr>
            </a:lvl1pPr>
          </a:lstStyle>
          <a:p>
            <a:fld id="{1E06E502-F92B-482A-8C3A-89BC9A6781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1583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207" y="450279"/>
            <a:ext cx="6614110" cy="1916307"/>
          </a:xfrm>
        </p:spPr>
        <p:txBody>
          <a:bodyPr anchor="b"/>
          <a:lstStyle>
            <a:lvl1pPr algn="l">
              <a:defRPr sz="3298" b="1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7" name="Picture 6" descr="GraduateIco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8338" y="299663"/>
            <a:ext cx="2032669" cy="116382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60145" y="450282"/>
            <a:ext cx="11238751" cy="9652217"/>
          </a:xfrm>
        </p:spPr>
        <p:txBody>
          <a:bodyPr/>
          <a:lstStyle>
            <a:lvl1pPr>
              <a:defRPr sz="5277"/>
            </a:lvl1pPr>
            <a:lvl2pPr>
              <a:defRPr sz="4617"/>
            </a:lvl2pPr>
            <a:lvl3pPr>
              <a:defRPr sz="3958"/>
            </a:lvl3pPr>
            <a:lvl4pPr>
              <a:defRPr sz="3298"/>
            </a:lvl4pPr>
            <a:lvl5pPr>
              <a:defRPr sz="3298"/>
            </a:lvl5pPr>
            <a:lvl6pPr>
              <a:defRPr sz="3298"/>
            </a:lvl6pPr>
            <a:lvl7pPr>
              <a:defRPr sz="3298"/>
            </a:lvl7pPr>
            <a:lvl8pPr>
              <a:defRPr sz="3298"/>
            </a:lvl8pPr>
            <a:lvl9pPr>
              <a:defRPr sz="329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5207" y="2366589"/>
            <a:ext cx="6614110" cy="7735910"/>
          </a:xfrm>
        </p:spPr>
        <p:txBody>
          <a:bodyPr/>
          <a:lstStyle>
            <a:lvl1pPr marL="0" indent="0">
              <a:buNone/>
              <a:defRPr sz="2309"/>
            </a:lvl1pPr>
            <a:lvl2pPr marL="753923" indent="0">
              <a:buNone/>
              <a:defRPr sz="1979"/>
            </a:lvl2pPr>
            <a:lvl3pPr marL="1507846" indent="0">
              <a:buNone/>
              <a:defRPr sz="1649"/>
            </a:lvl3pPr>
            <a:lvl4pPr marL="2261768" indent="0">
              <a:buNone/>
              <a:defRPr sz="1484"/>
            </a:lvl4pPr>
            <a:lvl5pPr marL="3015691" indent="0">
              <a:buNone/>
              <a:defRPr sz="1484"/>
            </a:lvl5pPr>
            <a:lvl6pPr marL="3769614" indent="0">
              <a:buNone/>
              <a:defRPr sz="1484"/>
            </a:lvl6pPr>
            <a:lvl7pPr marL="4523537" indent="0">
              <a:buNone/>
              <a:defRPr sz="1484"/>
            </a:lvl7pPr>
            <a:lvl8pPr marL="5277460" indent="0">
              <a:buNone/>
              <a:defRPr sz="1484"/>
            </a:lvl8pPr>
            <a:lvl9pPr marL="6031382" indent="0">
              <a:buNone/>
              <a:defRPr sz="148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/>
              <a:t>© 2019 THE EDUCATION TRUST-MIDWEST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10781281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79">
                <a:solidFill>
                  <a:schemeClr val="bg1"/>
                </a:solidFill>
              </a:defRPr>
            </a:lvl1pPr>
          </a:lstStyle>
          <a:p>
            <a:fld id="{1E06E502-F92B-482A-8C3A-89BC9A6781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8468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0544" y="7916545"/>
            <a:ext cx="12062460" cy="934593"/>
          </a:xfrm>
        </p:spPr>
        <p:txBody>
          <a:bodyPr anchor="b"/>
          <a:lstStyle>
            <a:lvl1pPr algn="l">
              <a:defRPr sz="3298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940544" y="1010511"/>
            <a:ext cx="12062460" cy="6785610"/>
          </a:xfrm>
        </p:spPr>
        <p:txBody>
          <a:bodyPr/>
          <a:lstStyle>
            <a:lvl1pPr marL="0" indent="0">
              <a:buNone/>
              <a:defRPr sz="5277"/>
            </a:lvl1pPr>
            <a:lvl2pPr marL="753923" indent="0">
              <a:buNone/>
              <a:defRPr sz="4617"/>
            </a:lvl2pPr>
            <a:lvl3pPr marL="1507846" indent="0">
              <a:buNone/>
              <a:defRPr sz="3958"/>
            </a:lvl3pPr>
            <a:lvl4pPr marL="2261768" indent="0">
              <a:buNone/>
              <a:defRPr sz="3298"/>
            </a:lvl4pPr>
            <a:lvl5pPr marL="3015691" indent="0">
              <a:buNone/>
              <a:defRPr sz="3298"/>
            </a:lvl5pPr>
            <a:lvl6pPr marL="3769614" indent="0">
              <a:buNone/>
              <a:defRPr sz="3298"/>
            </a:lvl6pPr>
            <a:lvl7pPr marL="4523537" indent="0">
              <a:buNone/>
              <a:defRPr sz="3298"/>
            </a:lvl7pPr>
            <a:lvl8pPr marL="5277460" indent="0">
              <a:buNone/>
              <a:defRPr sz="3298"/>
            </a:lvl8pPr>
            <a:lvl9pPr marL="6031382" indent="0">
              <a:buNone/>
              <a:defRPr sz="3298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40544" y="8851138"/>
            <a:ext cx="12062460" cy="1327277"/>
          </a:xfrm>
        </p:spPr>
        <p:txBody>
          <a:bodyPr/>
          <a:lstStyle>
            <a:lvl1pPr marL="0" indent="0">
              <a:buNone/>
              <a:defRPr sz="2309"/>
            </a:lvl1pPr>
            <a:lvl2pPr marL="753923" indent="0">
              <a:buNone/>
              <a:defRPr sz="1979"/>
            </a:lvl2pPr>
            <a:lvl3pPr marL="1507846" indent="0">
              <a:buNone/>
              <a:defRPr sz="1649"/>
            </a:lvl3pPr>
            <a:lvl4pPr marL="2261768" indent="0">
              <a:buNone/>
              <a:defRPr sz="1484"/>
            </a:lvl4pPr>
            <a:lvl5pPr marL="3015691" indent="0">
              <a:buNone/>
              <a:defRPr sz="1484"/>
            </a:lvl5pPr>
            <a:lvl6pPr marL="3769614" indent="0">
              <a:buNone/>
              <a:defRPr sz="1484"/>
            </a:lvl6pPr>
            <a:lvl7pPr marL="4523537" indent="0">
              <a:buNone/>
              <a:defRPr sz="1484"/>
            </a:lvl7pPr>
            <a:lvl8pPr marL="5277460" indent="0">
              <a:buNone/>
              <a:defRPr sz="1484"/>
            </a:lvl8pPr>
            <a:lvl9pPr marL="6031382" indent="0">
              <a:buNone/>
              <a:defRPr sz="148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10851588"/>
            <a:ext cx="20104100" cy="461500"/>
          </a:xfrm>
        </p:spPr>
        <p:txBody>
          <a:bodyPr/>
          <a:lstStyle/>
          <a:p>
            <a:pPr algn="r"/>
            <a:r>
              <a:rPr lang="en-US"/>
              <a:t>© 2019 THE EDUCATION TRUST-MIDWEST</a:t>
            </a:r>
          </a:p>
        </p:txBody>
      </p:sp>
      <p:pic>
        <p:nvPicPr>
          <p:cNvPr id="7" name="Picture 6" descr="GraduateIco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8338" y="299663"/>
            <a:ext cx="2032669" cy="1163824"/>
          </a:xfrm>
          <a:prstGeom prst="rect">
            <a:avLst/>
          </a:prstGeom>
        </p:spPr>
      </p:pic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10781281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79">
                <a:solidFill>
                  <a:schemeClr val="bg1"/>
                </a:solidFill>
              </a:defRPr>
            </a:lvl1pPr>
          </a:lstStyle>
          <a:p>
            <a:fld id="{1E06E502-F92B-482A-8C3A-89BC9A6781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3585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/>
              <a:t>© 2019 THE EDUCATION TRUST-MIDWEST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005205" y="888592"/>
            <a:ext cx="18093690" cy="538159"/>
          </a:xfrm>
        </p:spPr>
        <p:txBody>
          <a:bodyPr lIns="0" tIns="0" rIns="0" bIns="0" anchor="t" anchorCtr="0">
            <a:noAutofit/>
          </a:bodyPr>
          <a:lstStyle>
            <a:lvl1pPr algn="l">
              <a:defRPr sz="2968" b="1" u="none">
                <a:solidFill>
                  <a:srgbClr val="FBB040"/>
                </a:solidFill>
                <a:uFill>
                  <a:solidFill>
                    <a:schemeClr val="tx1"/>
                  </a:solidFill>
                </a:u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7" name="Picture 6" descr="GraduateIco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8338" y="299663"/>
            <a:ext cx="2032669" cy="1163824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1005205" y="1426751"/>
            <a:ext cx="1809369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10781281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79">
                <a:solidFill>
                  <a:schemeClr val="bg1"/>
                </a:solidFill>
              </a:defRPr>
            </a:lvl1pPr>
          </a:lstStyle>
          <a:p>
            <a:fld id="{1E06E502-F92B-482A-8C3A-89BC9A6781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5607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5206" y="452901"/>
            <a:ext cx="16819235" cy="964959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/>
              <a:t>© 2019 THE EDUCATION TRUST-MIDWEST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 rot="5400000">
            <a:off x="14158022" y="4370586"/>
            <a:ext cx="8552860" cy="717495"/>
          </a:xfrm>
        </p:spPr>
        <p:txBody>
          <a:bodyPr lIns="0" tIns="0" rIns="0" bIns="0" anchor="t" anchorCtr="0">
            <a:noAutofit/>
          </a:bodyPr>
          <a:lstStyle>
            <a:lvl1pPr algn="l">
              <a:defRPr sz="2968" b="1" u="none">
                <a:solidFill>
                  <a:srgbClr val="FBB040"/>
                </a:solidFill>
                <a:uFill>
                  <a:solidFill>
                    <a:schemeClr val="tx1"/>
                  </a:solidFill>
                </a:u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7" name="Picture 6" descr="GraduateIco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085294" y="9152846"/>
            <a:ext cx="1524609" cy="1551657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18040120" y="452901"/>
            <a:ext cx="0" cy="996833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10781281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79">
                <a:solidFill>
                  <a:schemeClr val="bg1"/>
                </a:solidFill>
              </a:defRPr>
            </a:lvl1pPr>
          </a:lstStyle>
          <a:p>
            <a:fld id="{1E06E502-F92B-482A-8C3A-89BC9A6781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4367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Transition Slide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person, sport, crowd&#10;&#10;Description automatically generated">
            <a:extLst>
              <a:ext uri="{FF2B5EF4-FFF2-40B4-BE49-F238E27FC236}">
                <a16:creationId xmlns:a16="http://schemas.microsoft.com/office/drawing/2014/main" id="{D631D445-2ADB-4732-A61E-F77A3F737E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2311" b="42445"/>
          <a:stretch/>
        </p:blipFill>
        <p:spPr>
          <a:xfrm>
            <a:off x="-16754" y="2926857"/>
            <a:ext cx="20120855" cy="7924731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1F4F8B-F797-4477-AD70-549A381AF0C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US"/>
              <a:t>© 2022 THE EDUCATION TRUST-MIDWEST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CF27AC-531A-47DA-8279-2C98FED29C3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06E502-F92B-482A-8C3A-89BC9A6781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6A58A65-D993-4939-BE9E-AF337C6894F4}"/>
              </a:ext>
            </a:extLst>
          </p:cNvPr>
          <p:cNvSpPr/>
          <p:nvPr userDrawn="1"/>
        </p:nvSpPr>
        <p:spPr>
          <a:xfrm>
            <a:off x="-16754" y="7804115"/>
            <a:ext cx="20104102" cy="1627473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50000">
                <a:schemeClr val="tx1"/>
              </a:gs>
              <a:gs pos="100000">
                <a:schemeClr val="tx1">
                  <a:alpha val="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97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23811E4-47C3-46D3-833F-16A00845C1E7}"/>
              </a:ext>
            </a:extLst>
          </p:cNvPr>
          <p:cNvSpPr/>
          <p:nvPr userDrawn="1"/>
        </p:nvSpPr>
        <p:spPr>
          <a:xfrm>
            <a:off x="5598322" y="9264047"/>
            <a:ext cx="9024993" cy="131123"/>
          </a:xfrm>
          <a:prstGeom prst="rect">
            <a:avLst/>
          </a:prstGeom>
          <a:solidFill>
            <a:srgbClr val="FBB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970">
              <a:highlight>
                <a:srgbClr val="000000"/>
              </a:highlight>
            </a:endParaRPr>
          </a:p>
        </p:txBody>
      </p:sp>
      <p:pic>
        <p:nvPicPr>
          <p:cNvPr id="13" name="Picture 12" descr="Funnel chart&#10;&#10;Description automatically generated with low confidence">
            <a:extLst>
              <a:ext uri="{FF2B5EF4-FFF2-40B4-BE49-F238E27FC236}">
                <a16:creationId xmlns:a16="http://schemas.microsoft.com/office/drawing/2014/main" id="{1C1C7F23-4DE7-4D1C-A643-0DA71CDF3F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745" b="24635"/>
          <a:stretch/>
        </p:blipFill>
        <p:spPr>
          <a:xfrm>
            <a:off x="-1" y="26079"/>
            <a:ext cx="20104102" cy="3078676"/>
          </a:xfrm>
          <a:prstGeom prst="rect">
            <a:avLst/>
          </a:prstGeom>
        </p:spPr>
      </p:pic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C4F0916A-C8E3-48D5-84B7-66323854A74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95731" y="7949588"/>
            <a:ext cx="14305846" cy="1188529"/>
          </a:xfrm>
        </p:spPr>
        <p:txBody>
          <a:bodyPr/>
          <a:lstStyle>
            <a:lvl1pPr marL="0" indent="0" algn="ctr">
              <a:buNone/>
              <a:defRPr sz="7915">
                <a:solidFill>
                  <a:srgbClr val="FBB040"/>
                </a:solidFill>
                <a:latin typeface="Univers Condensed" panose="020B0506020202050204" pitchFamily="34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6415415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 ETM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07D69FC5-648F-4996-B709-302B7097EF94}"/>
              </a:ext>
            </a:extLst>
          </p:cNvPr>
          <p:cNvSpPr txBox="1"/>
          <p:nvPr userDrawn="1"/>
        </p:nvSpPr>
        <p:spPr>
          <a:xfrm>
            <a:off x="25165" y="10879117"/>
            <a:ext cx="20104100" cy="549061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968" spc="495">
                <a:solidFill>
                  <a:srgbClr val="FBB040"/>
                </a:solidFill>
                <a:latin typeface="Univers Condensed" panose="020B0506020202050204" pitchFamily="34" charset="0"/>
              </a:rPr>
              <a:t>NON-PARTISAN · DATA-DRIVEN · STUDENT-CENTERED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1836B08-A666-4115-A902-C2DB19D3BD69}"/>
              </a:ext>
            </a:extLst>
          </p:cNvPr>
          <p:cNvSpPr txBox="1"/>
          <p:nvPr userDrawn="1"/>
        </p:nvSpPr>
        <p:spPr>
          <a:xfrm>
            <a:off x="450569" y="7727026"/>
            <a:ext cx="19703863" cy="1767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7915" b="1">
                <a:solidFill>
                  <a:schemeClr val="bg1"/>
                </a:solidFill>
                <a:effectLst/>
                <a:latin typeface="Univers Condensed Light" panose="020B0306020202040204" pitchFamily="34" charset="0"/>
                <a:ea typeface="Times New Roman" panose="02020603050405020304" pitchFamily="18" charset="0"/>
              </a:rPr>
              <a:t>Click to Edit Master Title</a:t>
            </a:r>
            <a:endParaRPr lang="en-US" sz="7915" b="1">
              <a:solidFill>
                <a:schemeClr val="bg1"/>
              </a:solidFill>
              <a:effectLst/>
              <a:latin typeface="Univers Condensed Light" panose="020B0306020202040204" pitchFamily="34" charset="0"/>
              <a:ea typeface="Calibri" panose="020F0502020204030204" pitchFamily="34" charset="0"/>
            </a:endParaRPr>
          </a:p>
          <a:p>
            <a:endParaRPr lang="en-US" sz="2970"/>
          </a:p>
        </p:txBody>
      </p:sp>
      <p:pic>
        <p:nvPicPr>
          <p:cNvPr id="5" name="Picture 4" descr="Funnel chart&#10;&#10;Description automatically generated with low confidence">
            <a:extLst>
              <a:ext uri="{FF2B5EF4-FFF2-40B4-BE49-F238E27FC236}">
                <a16:creationId xmlns:a16="http://schemas.microsoft.com/office/drawing/2014/main" id="{FD3C778C-0B1E-470D-A3DA-B6C080D2A1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745" b="24635"/>
          <a:stretch/>
        </p:blipFill>
        <p:spPr>
          <a:xfrm>
            <a:off x="-1" y="26079"/>
            <a:ext cx="20104102" cy="307867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E3817B9-7E7C-40DE-B084-9E7187B2CF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988"/>
          <a:stretch/>
        </p:blipFill>
        <p:spPr>
          <a:xfrm>
            <a:off x="-3" y="3062223"/>
            <a:ext cx="20061933" cy="6434885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4FC5F102-79AC-47BE-AF7F-1E95C14FB21F}"/>
              </a:ext>
            </a:extLst>
          </p:cNvPr>
          <p:cNvSpPr/>
          <p:nvPr userDrawn="1"/>
        </p:nvSpPr>
        <p:spPr>
          <a:xfrm>
            <a:off x="-2" y="9373518"/>
            <a:ext cx="20104100" cy="153964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970"/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D4D8EB73-4CA9-4F71-86ED-6D74D9E089F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97293" y="9555354"/>
            <a:ext cx="14305846" cy="1188529"/>
          </a:xfrm>
        </p:spPr>
        <p:txBody>
          <a:bodyPr/>
          <a:lstStyle>
            <a:lvl1pPr marL="0" indent="0" algn="ctr">
              <a:buNone/>
              <a:defRPr sz="7915">
                <a:solidFill>
                  <a:schemeClr val="bg1"/>
                </a:solidFill>
                <a:latin typeface="Univers Condensed" panose="020B0506020202050204" pitchFamily="34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4542511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ETM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children wearing face masks&#10;&#10;Description automatically generated with low confidence">
            <a:extLst>
              <a:ext uri="{FF2B5EF4-FFF2-40B4-BE49-F238E27FC236}">
                <a16:creationId xmlns:a16="http://schemas.microsoft.com/office/drawing/2014/main" id="{58302731-C9E0-4464-AE8F-AF6048A9B8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b="43942"/>
          <a:stretch/>
        </p:blipFill>
        <p:spPr>
          <a:xfrm>
            <a:off x="-4" y="1916720"/>
            <a:ext cx="20154434" cy="758038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7D69FC5-648F-4996-B709-302B7097EF94}"/>
              </a:ext>
            </a:extLst>
          </p:cNvPr>
          <p:cNvSpPr txBox="1"/>
          <p:nvPr userDrawn="1"/>
        </p:nvSpPr>
        <p:spPr>
          <a:xfrm>
            <a:off x="0" y="10852548"/>
            <a:ext cx="20104100" cy="549061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968" spc="495">
                <a:solidFill>
                  <a:srgbClr val="FBB040"/>
                </a:solidFill>
                <a:latin typeface="Univers Condensed" panose="020B0506020202050204" pitchFamily="34" charset="0"/>
              </a:rPr>
              <a:t>NON-PARTISAN · DATA-DRIVEN · STUDENT-CENTERED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3CFEA56-B432-42A5-A3E1-07C34ABF770B}"/>
              </a:ext>
            </a:extLst>
          </p:cNvPr>
          <p:cNvSpPr/>
          <p:nvPr userDrawn="1"/>
        </p:nvSpPr>
        <p:spPr>
          <a:xfrm>
            <a:off x="-5" y="9442703"/>
            <a:ext cx="20104100" cy="153964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970"/>
          </a:p>
        </p:txBody>
      </p:sp>
      <p:pic>
        <p:nvPicPr>
          <p:cNvPr id="5" name="Picture 4" descr="Funnel chart&#10;&#10;Description automatically generated with low confidence">
            <a:extLst>
              <a:ext uri="{FF2B5EF4-FFF2-40B4-BE49-F238E27FC236}">
                <a16:creationId xmlns:a16="http://schemas.microsoft.com/office/drawing/2014/main" id="{FD3C778C-0B1E-470D-A3DA-B6C080D2A1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745" b="24635"/>
          <a:stretch/>
        </p:blipFill>
        <p:spPr>
          <a:xfrm>
            <a:off x="-1" y="26079"/>
            <a:ext cx="20104102" cy="3078676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026A648-F7A8-4D14-A71F-92BBA80C046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97293" y="9555354"/>
            <a:ext cx="14305846" cy="1188529"/>
          </a:xfrm>
        </p:spPr>
        <p:txBody>
          <a:bodyPr/>
          <a:lstStyle>
            <a:lvl1pPr marL="0" indent="0" algn="ctr">
              <a:buNone/>
              <a:defRPr sz="7915">
                <a:solidFill>
                  <a:schemeClr val="bg1"/>
                </a:solidFill>
                <a:latin typeface="Univers Condensed" panose="020B0506020202050204" pitchFamily="34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0562608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ETM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-59305" y="9215406"/>
            <a:ext cx="20104100" cy="709687"/>
          </a:xfrm>
        </p:spPr>
        <p:txBody>
          <a:bodyPr/>
          <a:lstStyle>
            <a:lvl1pPr marL="0" indent="0" algn="ctr">
              <a:buNone/>
              <a:defRPr sz="3958" baseline="0">
                <a:solidFill>
                  <a:srgbClr val="FBB040"/>
                </a:solidFill>
              </a:defRPr>
            </a:lvl1pPr>
            <a:lvl2pPr marL="753885" indent="0" algn="ctr">
              <a:buNone/>
              <a:defRPr>
                <a:solidFill>
                  <a:schemeClr val="bg1"/>
                </a:solidFill>
              </a:defRPr>
            </a:lvl2pPr>
            <a:lvl3pPr marL="1507770" indent="0" algn="ctr">
              <a:buNone/>
              <a:defRPr>
                <a:solidFill>
                  <a:schemeClr val="bg1"/>
                </a:solidFill>
              </a:defRPr>
            </a:lvl3pPr>
            <a:lvl4pPr marL="2261655" indent="0" algn="ctr">
              <a:buNone/>
              <a:defRPr>
                <a:solidFill>
                  <a:schemeClr val="bg1"/>
                </a:solidFill>
              </a:defRPr>
            </a:lvl4pPr>
            <a:lvl5pPr marL="3015541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Presentation Audience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1030369" y="9963688"/>
            <a:ext cx="18043359" cy="456790"/>
          </a:xfrm>
        </p:spPr>
        <p:txBody>
          <a:bodyPr/>
          <a:lstStyle>
            <a:lvl1pPr marL="0" indent="0" algn="ctr">
              <a:buNone/>
              <a:defRPr sz="3298" baseline="0">
                <a:solidFill>
                  <a:srgbClr val="FBB040"/>
                </a:solidFill>
              </a:defRPr>
            </a:lvl1pPr>
            <a:lvl2pPr marL="753885" indent="0" algn="ctr">
              <a:buNone/>
              <a:defRPr>
                <a:solidFill>
                  <a:schemeClr val="bg1"/>
                </a:solidFill>
              </a:defRPr>
            </a:lvl2pPr>
            <a:lvl3pPr marL="1507770" indent="0" algn="ctr">
              <a:buNone/>
              <a:defRPr>
                <a:solidFill>
                  <a:schemeClr val="bg1"/>
                </a:solidFill>
              </a:defRPr>
            </a:lvl3pPr>
            <a:lvl4pPr marL="2261655" indent="0" algn="ctr">
              <a:buNone/>
              <a:defRPr>
                <a:solidFill>
                  <a:schemeClr val="bg1"/>
                </a:solidFill>
              </a:defRPr>
            </a:lvl4pPr>
            <a:lvl5pPr marL="3015541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Presentation Date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D69FC5-648F-4996-B709-302B7097EF94}"/>
              </a:ext>
            </a:extLst>
          </p:cNvPr>
          <p:cNvSpPr txBox="1"/>
          <p:nvPr userDrawn="1"/>
        </p:nvSpPr>
        <p:spPr>
          <a:xfrm>
            <a:off x="0" y="10883357"/>
            <a:ext cx="20104100" cy="549061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968" spc="495">
                <a:solidFill>
                  <a:srgbClr val="FBB040"/>
                </a:solidFill>
                <a:latin typeface="Univers Condensed" panose="020B0506020202050204" pitchFamily="34" charset="0"/>
              </a:rPr>
              <a:t>NON-PARTISAN · DATA-DRIVEN · STUDENT-CENTERED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B6F1F54B-B412-4A21-B044-15F3AA7000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5134" y="4371726"/>
            <a:ext cx="17088485" cy="1090544"/>
          </a:xfrm>
        </p:spPr>
        <p:txBody>
          <a:bodyPr>
            <a:normAutofit/>
          </a:bodyPr>
          <a:lstStyle>
            <a:lvl1pPr algn="ctr">
              <a:defRPr sz="6596" b="1">
                <a:solidFill>
                  <a:srgbClr val="FBB04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131B2F45-91DD-49EE-A29B-40E1CD1C69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49554" y="5420281"/>
            <a:ext cx="14072870" cy="1090544"/>
          </a:xfrm>
        </p:spPr>
        <p:txBody>
          <a:bodyPr/>
          <a:lstStyle>
            <a:lvl1pPr marL="0" indent="0" algn="ctr">
              <a:buNone/>
              <a:defRPr>
                <a:solidFill>
                  <a:srgbClr val="FBB040"/>
                </a:solidFill>
              </a:defRPr>
            </a:lvl1pPr>
            <a:lvl2pPr marL="7538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5077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2616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0155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7694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523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2771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0310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20" name="Picture 19" descr="Funnel chart&#10;&#10;Description automatically generated with low confidence">
            <a:extLst>
              <a:ext uri="{FF2B5EF4-FFF2-40B4-BE49-F238E27FC236}">
                <a16:creationId xmlns:a16="http://schemas.microsoft.com/office/drawing/2014/main" id="{1AA2230E-FE46-4079-8C07-1110399619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745" b="24635"/>
          <a:stretch/>
        </p:blipFill>
        <p:spPr>
          <a:xfrm>
            <a:off x="-1" y="26079"/>
            <a:ext cx="20104102" cy="307867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09146C4-0528-4AEB-93DC-F0D24175216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286" y="6674136"/>
            <a:ext cx="3742181" cy="2394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5410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ETM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286" y="6392352"/>
            <a:ext cx="3742181" cy="23949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5134" y="4024093"/>
            <a:ext cx="17088485" cy="1090544"/>
          </a:xfrm>
          <a:ln>
            <a:noFill/>
          </a:ln>
        </p:spPr>
        <p:txBody>
          <a:bodyPr>
            <a:normAutofit/>
          </a:bodyPr>
          <a:lstStyle>
            <a:lvl1pPr algn="ctr">
              <a:defRPr sz="6596" b="1">
                <a:solidFill>
                  <a:srgbClr val="FBB04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0780" y="5251548"/>
            <a:ext cx="14072870" cy="1090544"/>
          </a:xfrm>
        </p:spPr>
        <p:txBody>
          <a:bodyPr/>
          <a:lstStyle>
            <a:lvl1pPr marL="0" indent="0" algn="ctr">
              <a:buNone/>
              <a:defRPr>
                <a:solidFill>
                  <a:srgbClr val="FBB040"/>
                </a:solidFill>
              </a:defRPr>
            </a:lvl1pPr>
            <a:lvl2pPr marL="7538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5077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2616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0155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7694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523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2771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0310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-59305" y="8929412"/>
            <a:ext cx="20104100" cy="709687"/>
          </a:xfrm>
        </p:spPr>
        <p:txBody>
          <a:bodyPr/>
          <a:lstStyle>
            <a:lvl1pPr marL="0" indent="0" algn="ctr">
              <a:buNone/>
              <a:defRPr sz="3958" baseline="0">
                <a:solidFill>
                  <a:srgbClr val="FBB040"/>
                </a:solidFill>
              </a:defRPr>
            </a:lvl1pPr>
            <a:lvl2pPr marL="753885" indent="0" algn="ctr">
              <a:buNone/>
              <a:defRPr>
                <a:solidFill>
                  <a:schemeClr val="bg1"/>
                </a:solidFill>
              </a:defRPr>
            </a:lvl2pPr>
            <a:lvl3pPr marL="1507770" indent="0" algn="ctr">
              <a:buNone/>
              <a:defRPr>
                <a:solidFill>
                  <a:schemeClr val="bg1"/>
                </a:solidFill>
              </a:defRPr>
            </a:lvl3pPr>
            <a:lvl4pPr marL="2261655" indent="0" algn="ctr">
              <a:buNone/>
              <a:defRPr>
                <a:solidFill>
                  <a:schemeClr val="bg1"/>
                </a:solidFill>
              </a:defRPr>
            </a:lvl4pPr>
            <a:lvl5pPr marL="3015541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Presentation Audience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50331" y="9735291"/>
            <a:ext cx="20104100" cy="370847"/>
          </a:xfrm>
        </p:spPr>
        <p:txBody>
          <a:bodyPr/>
          <a:lstStyle>
            <a:lvl1pPr marL="0" indent="0" algn="ctr">
              <a:buNone/>
              <a:defRPr sz="3298" baseline="0">
                <a:solidFill>
                  <a:srgbClr val="FBB040"/>
                </a:solidFill>
              </a:defRPr>
            </a:lvl1pPr>
            <a:lvl2pPr marL="753885" indent="0" algn="ctr">
              <a:buNone/>
              <a:defRPr>
                <a:solidFill>
                  <a:schemeClr val="bg1"/>
                </a:solidFill>
              </a:defRPr>
            </a:lvl2pPr>
            <a:lvl3pPr marL="1507770" indent="0" algn="ctr">
              <a:buNone/>
              <a:defRPr>
                <a:solidFill>
                  <a:schemeClr val="bg1"/>
                </a:solidFill>
              </a:defRPr>
            </a:lvl3pPr>
            <a:lvl4pPr marL="2261655" indent="0" algn="ctr">
              <a:buNone/>
              <a:defRPr>
                <a:solidFill>
                  <a:schemeClr val="bg1"/>
                </a:solidFill>
              </a:defRPr>
            </a:lvl4pPr>
            <a:lvl5pPr marL="3015541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Presentation Date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D69FC5-648F-4996-B709-302B7097EF94}"/>
              </a:ext>
            </a:extLst>
          </p:cNvPr>
          <p:cNvSpPr txBox="1"/>
          <p:nvPr userDrawn="1"/>
        </p:nvSpPr>
        <p:spPr>
          <a:xfrm>
            <a:off x="0" y="10797407"/>
            <a:ext cx="20104100" cy="549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970" spc="495">
                <a:solidFill>
                  <a:schemeClr val="tx2">
                    <a:lumMod val="50000"/>
                  </a:schemeClr>
                </a:solidFill>
                <a:latin typeface="Univers Condensed" panose="020B0506020202050204" pitchFamily="34" charset="0"/>
              </a:rPr>
              <a:t>NON-PARTISAN · DATA-DRIVEN · STUDENT-CENTERED</a:t>
            </a:r>
          </a:p>
        </p:txBody>
      </p:sp>
      <p:pic>
        <p:nvPicPr>
          <p:cNvPr id="15" name="Picture 14" descr="Funnel chart&#10;&#10;Description automatically generated with low confidence">
            <a:extLst>
              <a:ext uri="{FF2B5EF4-FFF2-40B4-BE49-F238E27FC236}">
                <a16:creationId xmlns:a16="http://schemas.microsoft.com/office/drawing/2014/main" id="{BE9270E1-EDE7-4AA7-9153-0865C2B5BE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745" b="24635"/>
          <a:stretch/>
        </p:blipFill>
        <p:spPr>
          <a:xfrm>
            <a:off x="-1" y="26079"/>
            <a:ext cx="20104102" cy="3078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737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300" b="1" i="0">
                <a:solidFill>
                  <a:srgbClr val="8DC63F"/>
                </a:solidFill>
                <a:latin typeface="Univers LT Std 67"/>
                <a:cs typeface="Univers LT Std 67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2/23/2023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ETL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0" y="10842982"/>
            <a:ext cx="20104100" cy="461500"/>
          </a:xfrm>
        </p:spPr>
        <p:txBody>
          <a:bodyPr/>
          <a:lstStyle/>
          <a:p>
            <a:pPr algn="r"/>
            <a:r>
              <a:rPr lang="en-US"/>
              <a:t>© 2017 THE EDUCATION TRUST-MIDWEST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108055"/>
            <a:ext cx="20104100" cy="71491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970"/>
          </a:p>
          <a:p>
            <a:pPr algn="ctr"/>
            <a:endParaRPr lang="en-US" sz="2970"/>
          </a:p>
          <a:p>
            <a:pPr algn="ctr"/>
            <a:endParaRPr lang="en-US" sz="2970"/>
          </a:p>
          <a:p>
            <a:pPr algn="ctr"/>
            <a:endParaRPr lang="en-US" sz="2970"/>
          </a:p>
          <a:p>
            <a:pPr algn="ctr"/>
            <a:endParaRPr lang="en-US" sz="2970"/>
          </a:p>
          <a:p>
            <a:pPr algn="ctr"/>
            <a:endParaRPr lang="en-US" sz="2970"/>
          </a:p>
          <a:p>
            <a:pPr algn="ctr"/>
            <a:endParaRPr lang="en-US" sz="2970"/>
          </a:p>
          <a:p>
            <a:pPr algn="ctr"/>
            <a:endParaRPr lang="en-US" sz="2970"/>
          </a:p>
          <a:p>
            <a:pPr algn="ctr"/>
            <a:endParaRPr lang="en-US" sz="2970"/>
          </a:p>
          <a:p>
            <a:pPr algn="ctr"/>
            <a:endParaRPr lang="en-US" sz="297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755" y="4694290"/>
            <a:ext cx="5988659" cy="3832621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6778460" y="4510396"/>
            <a:ext cx="6849628" cy="4350264"/>
          </a:xfrm>
          <a:prstGeom prst="rect">
            <a:avLst/>
          </a:prstGeom>
          <a:solidFill>
            <a:srgbClr val="000000">
              <a:alpha val="54902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97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808" y="4186424"/>
            <a:ext cx="17088485" cy="2424180"/>
          </a:xfrm>
        </p:spPr>
        <p:txBody>
          <a:bodyPr>
            <a:normAutofit/>
          </a:bodyPr>
          <a:lstStyle>
            <a:lvl1pPr algn="ctr">
              <a:defRPr sz="6596" b="1">
                <a:solidFill>
                  <a:srgbClr val="FBB04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15615" y="6637531"/>
            <a:ext cx="14072870" cy="1090544"/>
          </a:xfrm>
        </p:spPr>
        <p:txBody>
          <a:bodyPr/>
          <a:lstStyle>
            <a:lvl1pPr marL="0" indent="0" algn="ctr">
              <a:buNone/>
              <a:defRPr>
                <a:solidFill>
                  <a:srgbClr val="FBB040"/>
                </a:solidFill>
              </a:defRPr>
            </a:lvl1pPr>
            <a:lvl2pPr marL="7538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5077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2616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0155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7694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523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2771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0310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9209790"/>
            <a:ext cx="20104100" cy="1116723"/>
          </a:xfrm>
        </p:spPr>
        <p:txBody>
          <a:bodyPr/>
          <a:lstStyle>
            <a:lvl1pPr marL="0" indent="0" algn="ctr">
              <a:buNone/>
              <a:defRPr sz="3958" baseline="0">
                <a:solidFill>
                  <a:schemeClr val="bg1"/>
                </a:solidFill>
              </a:defRPr>
            </a:lvl1pPr>
            <a:lvl2pPr marL="753885" indent="0" algn="ctr">
              <a:buNone/>
              <a:defRPr>
                <a:solidFill>
                  <a:schemeClr val="bg1"/>
                </a:solidFill>
              </a:defRPr>
            </a:lvl2pPr>
            <a:lvl3pPr marL="1507770" indent="0" algn="ctr">
              <a:buNone/>
              <a:defRPr>
                <a:solidFill>
                  <a:schemeClr val="bg1"/>
                </a:solidFill>
              </a:defRPr>
            </a:lvl3pPr>
            <a:lvl4pPr marL="2261655" indent="0" algn="ctr">
              <a:buNone/>
              <a:defRPr>
                <a:solidFill>
                  <a:schemeClr val="bg1"/>
                </a:solidFill>
              </a:defRPr>
            </a:lvl4pPr>
            <a:lvl5pPr marL="3015541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Presentation Audience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-8975" y="10326527"/>
            <a:ext cx="20104100" cy="1009021"/>
          </a:xfrm>
        </p:spPr>
        <p:txBody>
          <a:bodyPr/>
          <a:lstStyle>
            <a:lvl1pPr marL="0" indent="0" algn="ctr">
              <a:buNone/>
              <a:defRPr sz="3298" baseline="0">
                <a:solidFill>
                  <a:schemeClr val="bg1"/>
                </a:solidFill>
              </a:defRPr>
            </a:lvl1pPr>
            <a:lvl2pPr marL="753885" indent="0" algn="ctr">
              <a:buNone/>
              <a:defRPr>
                <a:solidFill>
                  <a:schemeClr val="bg1"/>
                </a:solidFill>
              </a:defRPr>
            </a:lvl2pPr>
            <a:lvl3pPr marL="1507770" indent="0" algn="ctr">
              <a:buNone/>
              <a:defRPr>
                <a:solidFill>
                  <a:schemeClr val="bg1"/>
                </a:solidFill>
              </a:defRPr>
            </a:lvl3pPr>
            <a:lvl4pPr marL="2261655" indent="0" algn="ctr">
              <a:buNone/>
              <a:defRPr>
                <a:solidFill>
                  <a:schemeClr val="bg1"/>
                </a:solidFill>
              </a:defRPr>
            </a:lvl4pPr>
            <a:lvl5pPr marL="3015541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Presentation Date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3"/>
          <a:srcRect b="10953"/>
          <a:stretch/>
        </p:blipFill>
        <p:spPr>
          <a:xfrm>
            <a:off x="5724536" y="310802"/>
            <a:ext cx="8655029" cy="3683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565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05205" y="861903"/>
            <a:ext cx="18093690" cy="538159"/>
          </a:xfrm>
        </p:spPr>
        <p:txBody>
          <a:bodyPr lIns="0" tIns="0" rIns="0" bIns="0" anchor="t" anchorCtr="0">
            <a:noAutofit/>
          </a:bodyPr>
          <a:lstStyle>
            <a:lvl1pPr algn="l">
              <a:defRPr sz="2970" b="1" u="none">
                <a:solidFill>
                  <a:srgbClr val="FBB040"/>
                </a:solidFill>
                <a:uFill>
                  <a:solidFill>
                    <a:schemeClr val="tx1"/>
                  </a:solidFill>
                </a:uFill>
                <a:latin typeface="Univers Condensed" panose="020B050602020205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  <a:lvl2pPr marL="1507770" indent="-753885">
              <a:buFont typeface="Arial"/>
              <a:buChar char="•"/>
              <a:defRPr/>
            </a:lvl2pPr>
            <a:lvl3pPr marL="2073184" indent="-565412">
              <a:buFont typeface="Lucida Grande"/>
              <a:buChar char="-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10842982"/>
            <a:ext cx="20104100" cy="461500"/>
          </a:xfrm>
        </p:spPr>
        <p:txBody>
          <a:bodyPr/>
          <a:lstStyle/>
          <a:p>
            <a:pPr algn="r"/>
            <a:r>
              <a:rPr lang="en-US"/>
              <a:t>© 2022 THE EDUCATION TRUST-MIDWEST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005205" y="1426751"/>
            <a:ext cx="1809369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10781294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79">
                <a:solidFill>
                  <a:schemeClr val="bg1"/>
                </a:solidFill>
              </a:defRPr>
            </a:lvl1pPr>
          </a:lstStyle>
          <a:p>
            <a:fld id="{1E06E502-F92B-482A-8C3A-89BC9A6781F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GraduateIcon.jpg">
            <a:extLst>
              <a:ext uri="{FF2B5EF4-FFF2-40B4-BE49-F238E27FC236}">
                <a16:creationId xmlns:a16="http://schemas.microsoft.com/office/drawing/2014/main" id="{EFC29141-232E-4223-8A01-76816C313B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8338" y="299663"/>
            <a:ext cx="2032669" cy="1163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9784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20104100" cy="11309350"/>
          </a:xfrm>
          <a:prstGeom prst="rect">
            <a:avLst/>
          </a:prstGeom>
          <a:solidFill>
            <a:srgbClr val="FBB04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97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8085" y="3403293"/>
            <a:ext cx="17088485" cy="1390108"/>
          </a:xfrm>
        </p:spPr>
        <p:txBody>
          <a:bodyPr anchor="t"/>
          <a:lstStyle>
            <a:lvl1pPr algn="ctr">
              <a:defRPr sz="6596" b="1" cap="all">
                <a:solidFill>
                  <a:schemeClr val="bg1"/>
                </a:solidFill>
                <a:latin typeface="Univers Condensed" panose="020B050602020205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8085" y="4793401"/>
            <a:ext cx="17088485" cy="1238268"/>
          </a:xfrm>
        </p:spPr>
        <p:txBody>
          <a:bodyPr anchor="b"/>
          <a:lstStyle>
            <a:lvl1pPr marL="0" indent="0" algn="ctr">
              <a:buNone/>
              <a:defRPr sz="6596">
                <a:solidFill>
                  <a:schemeClr val="tx1"/>
                </a:solidFill>
              </a:defRPr>
            </a:lvl1pPr>
            <a:lvl2pPr marL="753885" indent="0">
              <a:buNone/>
              <a:defRPr sz="2970">
                <a:solidFill>
                  <a:schemeClr val="tx1">
                    <a:tint val="75000"/>
                  </a:schemeClr>
                </a:solidFill>
              </a:defRPr>
            </a:lvl2pPr>
            <a:lvl3pPr marL="1507770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3pPr>
            <a:lvl4pPr marL="2261655" indent="0">
              <a:buNone/>
              <a:defRPr sz="2310">
                <a:solidFill>
                  <a:schemeClr val="tx1">
                    <a:tint val="75000"/>
                  </a:schemeClr>
                </a:solidFill>
              </a:defRPr>
            </a:lvl4pPr>
            <a:lvl5pPr marL="3015541" indent="0">
              <a:buNone/>
              <a:defRPr sz="2310">
                <a:solidFill>
                  <a:schemeClr val="tx1">
                    <a:tint val="75000"/>
                  </a:schemeClr>
                </a:solidFill>
              </a:defRPr>
            </a:lvl5pPr>
            <a:lvl6pPr marL="3769426" indent="0">
              <a:buNone/>
              <a:defRPr sz="2310">
                <a:solidFill>
                  <a:schemeClr val="tx1">
                    <a:tint val="75000"/>
                  </a:schemeClr>
                </a:solidFill>
              </a:defRPr>
            </a:lvl6pPr>
            <a:lvl7pPr marL="4523311" indent="0">
              <a:buNone/>
              <a:defRPr sz="2310">
                <a:solidFill>
                  <a:schemeClr val="tx1">
                    <a:tint val="75000"/>
                  </a:schemeClr>
                </a:solidFill>
              </a:defRPr>
            </a:lvl7pPr>
            <a:lvl8pPr marL="5277196" indent="0">
              <a:buNone/>
              <a:defRPr sz="2310">
                <a:solidFill>
                  <a:schemeClr val="tx1">
                    <a:tint val="75000"/>
                  </a:schemeClr>
                </a:solidFill>
              </a:defRPr>
            </a:lvl8pPr>
            <a:lvl9pPr marL="6031081" indent="0">
              <a:buNone/>
              <a:defRPr sz="23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831850" y="4793385"/>
            <a:ext cx="12664285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10851588"/>
            <a:ext cx="20104100" cy="461500"/>
          </a:xfrm>
        </p:spPr>
        <p:txBody>
          <a:bodyPr/>
          <a:lstStyle/>
          <a:p>
            <a:pPr algn="r"/>
            <a:r>
              <a:rPr lang="en-US"/>
              <a:t>© 2022 THE EDUCATION TRUST-MIDWEST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10781294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79">
                <a:solidFill>
                  <a:schemeClr val="bg1"/>
                </a:solidFill>
              </a:defRPr>
            </a:lvl1pPr>
          </a:lstStyle>
          <a:p>
            <a:fld id="{1E06E502-F92B-482A-8C3A-89BC9A6781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7753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ransition Slide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person, sport, crowd&#10;&#10;Description automatically generated">
            <a:extLst>
              <a:ext uri="{FF2B5EF4-FFF2-40B4-BE49-F238E27FC236}">
                <a16:creationId xmlns:a16="http://schemas.microsoft.com/office/drawing/2014/main" id="{D631D445-2ADB-4732-A61E-F77A3F737E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2311" b="42445"/>
          <a:stretch/>
        </p:blipFill>
        <p:spPr>
          <a:xfrm>
            <a:off x="-16754" y="2926857"/>
            <a:ext cx="20120855" cy="7924731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1F4F8B-F797-4477-AD70-549A381AF0C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US"/>
              <a:t>© 2022 THE EDUCATION TRUST-MIDWEST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CF27AC-531A-47DA-8279-2C98FED29C3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06E502-F92B-482A-8C3A-89BC9A6781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6A58A65-D993-4939-BE9E-AF337C6894F4}"/>
              </a:ext>
            </a:extLst>
          </p:cNvPr>
          <p:cNvSpPr/>
          <p:nvPr userDrawn="1"/>
        </p:nvSpPr>
        <p:spPr>
          <a:xfrm>
            <a:off x="-16754" y="7804115"/>
            <a:ext cx="20104102" cy="1627473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50000">
                <a:schemeClr val="tx1"/>
              </a:gs>
              <a:gs pos="100000">
                <a:schemeClr val="tx1">
                  <a:alpha val="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97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23811E4-47C3-46D3-833F-16A00845C1E7}"/>
              </a:ext>
            </a:extLst>
          </p:cNvPr>
          <p:cNvSpPr/>
          <p:nvPr userDrawn="1"/>
        </p:nvSpPr>
        <p:spPr>
          <a:xfrm>
            <a:off x="5598322" y="9264047"/>
            <a:ext cx="9024993" cy="131123"/>
          </a:xfrm>
          <a:prstGeom prst="rect">
            <a:avLst/>
          </a:prstGeom>
          <a:solidFill>
            <a:srgbClr val="FBB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970">
              <a:highlight>
                <a:srgbClr val="000000"/>
              </a:highlight>
            </a:endParaRPr>
          </a:p>
        </p:txBody>
      </p:sp>
      <p:pic>
        <p:nvPicPr>
          <p:cNvPr id="13" name="Picture 12" descr="Funnel chart&#10;&#10;Description automatically generated with low confidence">
            <a:extLst>
              <a:ext uri="{FF2B5EF4-FFF2-40B4-BE49-F238E27FC236}">
                <a16:creationId xmlns:a16="http://schemas.microsoft.com/office/drawing/2014/main" id="{1C1C7F23-4DE7-4D1C-A643-0DA71CDF3F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745" b="24635"/>
          <a:stretch/>
        </p:blipFill>
        <p:spPr>
          <a:xfrm>
            <a:off x="-1" y="26079"/>
            <a:ext cx="20104102" cy="3078676"/>
          </a:xfrm>
          <a:prstGeom prst="rect">
            <a:avLst/>
          </a:prstGeom>
        </p:spPr>
      </p:pic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C4F0916A-C8E3-48D5-84B7-66323854A74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95731" y="7949588"/>
            <a:ext cx="14305846" cy="1188529"/>
          </a:xfrm>
        </p:spPr>
        <p:txBody>
          <a:bodyPr/>
          <a:lstStyle>
            <a:lvl1pPr marL="0" indent="0" algn="ctr">
              <a:buNone/>
              <a:defRPr sz="7915">
                <a:solidFill>
                  <a:srgbClr val="FBB040"/>
                </a:solidFill>
                <a:latin typeface="Univers Condensed" panose="020B0506020202050204" pitchFamily="34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7259222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ransition Slide B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person, sport, crowd&#10;&#10;Description automatically generated">
            <a:extLst>
              <a:ext uri="{FF2B5EF4-FFF2-40B4-BE49-F238E27FC236}">
                <a16:creationId xmlns:a16="http://schemas.microsoft.com/office/drawing/2014/main" id="{D631D445-2ADB-4732-A61E-F77A3F737E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r="2311" b="42445"/>
          <a:stretch/>
        </p:blipFill>
        <p:spPr>
          <a:xfrm>
            <a:off x="-16754" y="2926857"/>
            <a:ext cx="20120855" cy="7924731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1F4F8B-F797-4477-AD70-549A381AF0C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US"/>
              <a:t>© 2022 THE EDUCATION TRUST-MIDWEST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CF27AC-531A-47DA-8279-2C98FED29C3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06E502-F92B-482A-8C3A-89BC9A6781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6A58A65-D993-4939-BE9E-AF337C6894F4}"/>
              </a:ext>
            </a:extLst>
          </p:cNvPr>
          <p:cNvSpPr/>
          <p:nvPr userDrawn="1"/>
        </p:nvSpPr>
        <p:spPr>
          <a:xfrm>
            <a:off x="-16754" y="7804115"/>
            <a:ext cx="20104102" cy="1627473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50000">
                <a:schemeClr val="tx1"/>
              </a:gs>
              <a:gs pos="100000">
                <a:schemeClr val="tx1">
                  <a:alpha val="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97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23811E4-47C3-46D3-833F-16A00845C1E7}"/>
              </a:ext>
            </a:extLst>
          </p:cNvPr>
          <p:cNvSpPr/>
          <p:nvPr userDrawn="1"/>
        </p:nvSpPr>
        <p:spPr>
          <a:xfrm>
            <a:off x="5598322" y="9264047"/>
            <a:ext cx="9024993" cy="131123"/>
          </a:xfrm>
          <a:prstGeom prst="rect">
            <a:avLst/>
          </a:prstGeom>
          <a:solidFill>
            <a:srgbClr val="FBB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970">
              <a:highlight>
                <a:srgbClr val="000000"/>
              </a:highlight>
            </a:endParaRPr>
          </a:p>
        </p:txBody>
      </p:sp>
      <p:pic>
        <p:nvPicPr>
          <p:cNvPr id="13" name="Picture 12" descr="Funnel chart&#10;&#10;Description automatically generated with low confidence">
            <a:extLst>
              <a:ext uri="{FF2B5EF4-FFF2-40B4-BE49-F238E27FC236}">
                <a16:creationId xmlns:a16="http://schemas.microsoft.com/office/drawing/2014/main" id="{1C1C7F23-4DE7-4D1C-A643-0DA71CDF3F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745" b="24635"/>
          <a:stretch/>
        </p:blipFill>
        <p:spPr>
          <a:xfrm>
            <a:off x="-1" y="26079"/>
            <a:ext cx="20104102" cy="3078676"/>
          </a:xfrm>
          <a:prstGeom prst="rect">
            <a:avLst/>
          </a:prstGeom>
        </p:spPr>
      </p:pic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7FB6E840-D872-4BE5-A032-434D91D5E15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95731" y="7949588"/>
            <a:ext cx="14305846" cy="1188529"/>
          </a:xfrm>
        </p:spPr>
        <p:txBody>
          <a:bodyPr/>
          <a:lstStyle>
            <a:lvl1pPr marL="0" indent="0" algn="ctr">
              <a:buNone/>
              <a:defRPr sz="7915">
                <a:solidFill>
                  <a:srgbClr val="FBB040"/>
                </a:solidFill>
                <a:latin typeface="Univers Condensed" panose="020B0506020202050204" pitchFamily="34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1619500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ransition Slide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0C710B9-36B9-47E8-8F46-62442C486C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05" t="1532" r="31669" b="46350"/>
          <a:stretch/>
        </p:blipFill>
        <p:spPr>
          <a:xfrm>
            <a:off x="-9237" y="324782"/>
            <a:ext cx="20113337" cy="10526807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1F4F8B-F797-4477-AD70-549A381AF0C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US"/>
              <a:t>© 2022 THE EDUCATION TRUST-MIDWEST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CF27AC-531A-47DA-8279-2C98FED29C3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06E502-F92B-482A-8C3A-89BC9A6781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6A58A65-D993-4939-BE9E-AF337C6894F4}"/>
              </a:ext>
            </a:extLst>
          </p:cNvPr>
          <p:cNvSpPr/>
          <p:nvPr userDrawn="1"/>
        </p:nvSpPr>
        <p:spPr>
          <a:xfrm>
            <a:off x="-16754" y="8397373"/>
            <a:ext cx="20104102" cy="1627473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50000">
                <a:schemeClr val="tx1"/>
              </a:gs>
              <a:gs pos="100000">
                <a:schemeClr val="tx1">
                  <a:alpha val="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97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23811E4-47C3-46D3-833F-16A00845C1E7}"/>
              </a:ext>
            </a:extLst>
          </p:cNvPr>
          <p:cNvSpPr/>
          <p:nvPr userDrawn="1"/>
        </p:nvSpPr>
        <p:spPr>
          <a:xfrm>
            <a:off x="5539552" y="9632909"/>
            <a:ext cx="9024993" cy="131123"/>
          </a:xfrm>
          <a:prstGeom prst="rect">
            <a:avLst/>
          </a:prstGeom>
          <a:solidFill>
            <a:srgbClr val="FBB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970">
              <a:highlight>
                <a:srgbClr val="000000"/>
              </a:highlight>
            </a:endParaRPr>
          </a:p>
        </p:txBody>
      </p:sp>
      <p:pic>
        <p:nvPicPr>
          <p:cNvPr id="12" name="Picture 11" descr="Funnel chart&#10;&#10;Description automatically generated with low confidence">
            <a:extLst>
              <a:ext uri="{FF2B5EF4-FFF2-40B4-BE49-F238E27FC236}">
                <a16:creationId xmlns:a16="http://schemas.microsoft.com/office/drawing/2014/main" id="{36D23677-1BCC-43CB-BA66-D0A5DA3D4F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745" b="24635"/>
          <a:stretch/>
        </p:blipFill>
        <p:spPr>
          <a:xfrm>
            <a:off x="-1" y="-210941"/>
            <a:ext cx="20104102" cy="3078676"/>
          </a:xfrm>
          <a:prstGeom prst="rect">
            <a:avLst/>
          </a:prstGeom>
        </p:spPr>
      </p:pic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32B51C86-4336-4100-9A57-B1836E4CF40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95731" y="8466659"/>
            <a:ext cx="14305846" cy="1188529"/>
          </a:xfrm>
        </p:spPr>
        <p:txBody>
          <a:bodyPr/>
          <a:lstStyle>
            <a:lvl1pPr marL="0" indent="0" algn="ctr">
              <a:buNone/>
              <a:defRPr sz="7915">
                <a:solidFill>
                  <a:srgbClr val="FBB040"/>
                </a:solidFill>
                <a:latin typeface="Univers Condensed" panose="020B0506020202050204" pitchFamily="34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8600649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ransition Slide B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0C710B9-36B9-47E8-8F46-62442C486C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grayscl/>
          </a:blip>
          <a:srcRect l="205" t="1532" r="31669" b="46350"/>
          <a:stretch/>
        </p:blipFill>
        <p:spPr>
          <a:xfrm>
            <a:off x="-9237" y="324782"/>
            <a:ext cx="20113337" cy="10526807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1F4F8B-F797-4477-AD70-549A381AF0C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US"/>
              <a:t>© 2022 THE EDUCATION TRUST-MIDWEST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CF27AC-531A-47DA-8279-2C98FED29C3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06E502-F92B-482A-8C3A-89BC9A6781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6A58A65-D993-4939-BE9E-AF337C6894F4}"/>
              </a:ext>
            </a:extLst>
          </p:cNvPr>
          <p:cNvSpPr/>
          <p:nvPr userDrawn="1"/>
        </p:nvSpPr>
        <p:spPr>
          <a:xfrm>
            <a:off x="-16754" y="8397373"/>
            <a:ext cx="20104102" cy="1627473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50000">
                <a:schemeClr val="tx1"/>
              </a:gs>
              <a:gs pos="100000">
                <a:schemeClr val="tx1">
                  <a:alpha val="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97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23811E4-47C3-46D3-833F-16A00845C1E7}"/>
              </a:ext>
            </a:extLst>
          </p:cNvPr>
          <p:cNvSpPr/>
          <p:nvPr userDrawn="1"/>
        </p:nvSpPr>
        <p:spPr>
          <a:xfrm>
            <a:off x="5539552" y="9632909"/>
            <a:ext cx="9024993" cy="131123"/>
          </a:xfrm>
          <a:prstGeom prst="rect">
            <a:avLst/>
          </a:prstGeom>
          <a:solidFill>
            <a:srgbClr val="FBB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970">
              <a:highlight>
                <a:srgbClr val="000000"/>
              </a:highlight>
            </a:endParaRPr>
          </a:p>
        </p:txBody>
      </p:sp>
      <p:pic>
        <p:nvPicPr>
          <p:cNvPr id="12" name="Picture 11" descr="Funnel chart&#10;&#10;Description automatically generated with low confidence">
            <a:extLst>
              <a:ext uri="{FF2B5EF4-FFF2-40B4-BE49-F238E27FC236}">
                <a16:creationId xmlns:a16="http://schemas.microsoft.com/office/drawing/2014/main" id="{36D23677-1BCC-43CB-BA66-D0A5DA3D4F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745" b="24635"/>
          <a:stretch/>
        </p:blipFill>
        <p:spPr>
          <a:xfrm>
            <a:off x="-1" y="-210941"/>
            <a:ext cx="20104102" cy="3078676"/>
          </a:xfrm>
          <a:prstGeom prst="rect">
            <a:avLst/>
          </a:prstGeom>
        </p:spPr>
      </p:pic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D2E8E9F5-C20E-42F5-AC16-E821682B482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95731" y="8420877"/>
            <a:ext cx="14305846" cy="1188529"/>
          </a:xfrm>
        </p:spPr>
        <p:txBody>
          <a:bodyPr/>
          <a:lstStyle>
            <a:lvl1pPr marL="0" indent="0" algn="ctr">
              <a:buNone/>
              <a:defRPr sz="7915">
                <a:solidFill>
                  <a:srgbClr val="FBB040"/>
                </a:solidFill>
                <a:latin typeface="Univers Condensed" panose="020B0506020202050204" pitchFamily="34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6894902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ransition Slide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table, person, indoor&#10;&#10;Description automatically generated">
            <a:extLst>
              <a:ext uri="{FF2B5EF4-FFF2-40B4-BE49-F238E27FC236}">
                <a16:creationId xmlns:a16="http://schemas.microsoft.com/office/drawing/2014/main" id="{2533793E-0A9C-4DD3-AC6A-457E2FD595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26750"/>
          <a:stretch/>
        </p:blipFill>
        <p:spPr>
          <a:xfrm>
            <a:off x="16754" y="999430"/>
            <a:ext cx="20087345" cy="10066334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1F4F8B-F797-4477-AD70-549A381AF0C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US"/>
              <a:t>© 2022 THE EDUCATION TRUST-MIDWEST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CF27AC-531A-47DA-8279-2C98FED29C3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06E502-F92B-482A-8C3A-89BC9A6781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6A58A65-D993-4939-BE9E-AF337C6894F4}"/>
              </a:ext>
            </a:extLst>
          </p:cNvPr>
          <p:cNvSpPr/>
          <p:nvPr userDrawn="1"/>
        </p:nvSpPr>
        <p:spPr>
          <a:xfrm>
            <a:off x="-16754" y="7804115"/>
            <a:ext cx="20104102" cy="1627473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50000">
                <a:schemeClr val="tx1"/>
              </a:gs>
              <a:gs pos="100000">
                <a:schemeClr val="tx1">
                  <a:alpha val="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97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23811E4-47C3-46D3-833F-16A00845C1E7}"/>
              </a:ext>
            </a:extLst>
          </p:cNvPr>
          <p:cNvSpPr/>
          <p:nvPr userDrawn="1"/>
        </p:nvSpPr>
        <p:spPr>
          <a:xfrm>
            <a:off x="5598322" y="9264047"/>
            <a:ext cx="9024993" cy="131123"/>
          </a:xfrm>
          <a:prstGeom prst="rect">
            <a:avLst/>
          </a:prstGeom>
          <a:solidFill>
            <a:srgbClr val="FBB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970">
              <a:highlight>
                <a:srgbClr val="000000"/>
              </a:highlight>
            </a:endParaRPr>
          </a:p>
        </p:txBody>
      </p:sp>
      <p:pic>
        <p:nvPicPr>
          <p:cNvPr id="12" name="Picture 11" descr="Funnel chart&#10;&#10;Description automatically generated with low confidence">
            <a:extLst>
              <a:ext uri="{FF2B5EF4-FFF2-40B4-BE49-F238E27FC236}">
                <a16:creationId xmlns:a16="http://schemas.microsoft.com/office/drawing/2014/main" id="{36D23677-1BCC-43CB-BA66-D0A5DA3D4F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745" b="24635"/>
          <a:stretch/>
        </p:blipFill>
        <p:spPr>
          <a:xfrm>
            <a:off x="-1" y="-210941"/>
            <a:ext cx="20104102" cy="3078676"/>
          </a:xfrm>
          <a:prstGeom prst="rect">
            <a:avLst/>
          </a:prstGeom>
        </p:spPr>
      </p:pic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DE0BEAA1-C909-4233-A375-BF4F859E290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95731" y="7949588"/>
            <a:ext cx="14305846" cy="1188529"/>
          </a:xfrm>
        </p:spPr>
        <p:txBody>
          <a:bodyPr/>
          <a:lstStyle>
            <a:lvl1pPr marL="0" indent="0" algn="ctr">
              <a:buNone/>
              <a:defRPr sz="7915">
                <a:solidFill>
                  <a:srgbClr val="FBB040"/>
                </a:solidFill>
                <a:latin typeface="Univers Condensed" panose="020B0506020202050204" pitchFamily="34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4067457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ransition Slide B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table, person, indoor&#10;&#10;Description automatically generated">
            <a:extLst>
              <a:ext uri="{FF2B5EF4-FFF2-40B4-BE49-F238E27FC236}">
                <a16:creationId xmlns:a16="http://schemas.microsoft.com/office/drawing/2014/main" id="{2533793E-0A9C-4DD3-AC6A-457E2FD595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grayscl/>
          </a:blip>
          <a:srcRect b="26750"/>
          <a:stretch/>
        </p:blipFill>
        <p:spPr>
          <a:xfrm>
            <a:off x="16754" y="999430"/>
            <a:ext cx="20087345" cy="10066334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1F4F8B-F797-4477-AD70-549A381AF0C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US"/>
              <a:t>© 2022 THE EDUCATION TRUST-MIDWEST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CF27AC-531A-47DA-8279-2C98FED29C3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06E502-F92B-482A-8C3A-89BC9A6781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6A58A65-D993-4939-BE9E-AF337C6894F4}"/>
              </a:ext>
            </a:extLst>
          </p:cNvPr>
          <p:cNvSpPr/>
          <p:nvPr userDrawn="1"/>
        </p:nvSpPr>
        <p:spPr>
          <a:xfrm>
            <a:off x="-16754" y="7804115"/>
            <a:ext cx="20104102" cy="1627473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50000">
                <a:schemeClr val="tx1"/>
              </a:gs>
              <a:gs pos="100000">
                <a:schemeClr val="tx1">
                  <a:alpha val="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97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23811E4-47C3-46D3-833F-16A00845C1E7}"/>
              </a:ext>
            </a:extLst>
          </p:cNvPr>
          <p:cNvSpPr/>
          <p:nvPr userDrawn="1"/>
        </p:nvSpPr>
        <p:spPr>
          <a:xfrm>
            <a:off x="5598322" y="9264047"/>
            <a:ext cx="9024993" cy="131123"/>
          </a:xfrm>
          <a:prstGeom prst="rect">
            <a:avLst/>
          </a:prstGeom>
          <a:solidFill>
            <a:srgbClr val="FBB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970">
              <a:highlight>
                <a:srgbClr val="000000"/>
              </a:highlight>
            </a:endParaRPr>
          </a:p>
        </p:txBody>
      </p:sp>
      <p:pic>
        <p:nvPicPr>
          <p:cNvPr id="12" name="Picture 11" descr="Funnel chart&#10;&#10;Description automatically generated with low confidence">
            <a:extLst>
              <a:ext uri="{FF2B5EF4-FFF2-40B4-BE49-F238E27FC236}">
                <a16:creationId xmlns:a16="http://schemas.microsoft.com/office/drawing/2014/main" id="{36D23677-1BCC-43CB-BA66-D0A5DA3D4F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745" b="24635"/>
          <a:stretch/>
        </p:blipFill>
        <p:spPr>
          <a:xfrm>
            <a:off x="-1" y="-210941"/>
            <a:ext cx="20104102" cy="3078676"/>
          </a:xfrm>
          <a:prstGeom prst="rect">
            <a:avLst/>
          </a:prstGeom>
        </p:spPr>
      </p:pic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D366CA11-D166-4894-AF2E-DBFD2800A8C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95731" y="7949588"/>
            <a:ext cx="14305846" cy="1188529"/>
          </a:xfrm>
        </p:spPr>
        <p:txBody>
          <a:bodyPr/>
          <a:lstStyle>
            <a:lvl1pPr marL="0" indent="0" algn="ctr">
              <a:buNone/>
              <a:defRPr sz="7915">
                <a:solidFill>
                  <a:srgbClr val="FBB040"/>
                </a:solidFill>
                <a:latin typeface="Univers Condensed" panose="020B0506020202050204" pitchFamily="34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653812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ransition Slide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person&#10;&#10;Description automatically generated">
            <a:extLst>
              <a:ext uri="{FF2B5EF4-FFF2-40B4-BE49-F238E27FC236}">
                <a16:creationId xmlns:a16="http://schemas.microsoft.com/office/drawing/2014/main" id="{784C8987-461B-4890-9DC0-689C63522E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423" b="35132"/>
          <a:stretch/>
        </p:blipFill>
        <p:spPr>
          <a:xfrm>
            <a:off x="0" y="2040953"/>
            <a:ext cx="20087347" cy="8810637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1F4F8B-F797-4477-AD70-549A381AF0C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US"/>
              <a:t>© 2022 THE EDUCATION TRUST-MIDWEST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CF27AC-531A-47DA-8279-2C98FED29C3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06E502-F92B-482A-8C3A-89BC9A6781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6A58A65-D993-4939-BE9E-AF337C6894F4}"/>
              </a:ext>
            </a:extLst>
          </p:cNvPr>
          <p:cNvSpPr/>
          <p:nvPr userDrawn="1"/>
        </p:nvSpPr>
        <p:spPr>
          <a:xfrm>
            <a:off x="-16754" y="7804115"/>
            <a:ext cx="20104102" cy="1627473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50000">
                <a:schemeClr val="tx1"/>
              </a:gs>
              <a:gs pos="100000">
                <a:schemeClr val="tx1">
                  <a:alpha val="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97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23811E4-47C3-46D3-833F-16A00845C1E7}"/>
              </a:ext>
            </a:extLst>
          </p:cNvPr>
          <p:cNvSpPr/>
          <p:nvPr userDrawn="1"/>
        </p:nvSpPr>
        <p:spPr>
          <a:xfrm>
            <a:off x="5598322" y="9264047"/>
            <a:ext cx="9024993" cy="131123"/>
          </a:xfrm>
          <a:prstGeom prst="rect">
            <a:avLst/>
          </a:prstGeom>
          <a:solidFill>
            <a:srgbClr val="FBB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970">
              <a:highlight>
                <a:srgbClr val="000000"/>
              </a:highlight>
            </a:endParaRPr>
          </a:p>
        </p:txBody>
      </p:sp>
      <p:pic>
        <p:nvPicPr>
          <p:cNvPr id="11" name="Picture 10" descr="Funnel chart&#10;&#10;Description automatically generated with low confidence">
            <a:extLst>
              <a:ext uri="{FF2B5EF4-FFF2-40B4-BE49-F238E27FC236}">
                <a16:creationId xmlns:a16="http://schemas.microsoft.com/office/drawing/2014/main" id="{87EA94A8-37A0-47DF-90C0-C75FC6E039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745" b="24635"/>
          <a:stretch/>
        </p:blipFill>
        <p:spPr>
          <a:xfrm>
            <a:off x="-1" y="26079"/>
            <a:ext cx="20104102" cy="3078676"/>
          </a:xfrm>
          <a:prstGeom prst="rect">
            <a:avLst/>
          </a:prstGeom>
        </p:spPr>
      </p:pic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F047BBE4-95C2-4A0C-9650-352DABC5A6E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95731" y="7949588"/>
            <a:ext cx="14305846" cy="1188529"/>
          </a:xfrm>
        </p:spPr>
        <p:txBody>
          <a:bodyPr/>
          <a:lstStyle>
            <a:lvl1pPr marL="0" indent="0" algn="ctr">
              <a:buNone/>
              <a:defRPr sz="7915">
                <a:solidFill>
                  <a:srgbClr val="FBB040"/>
                </a:solidFill>
                <a:latin typeface="Univers Condensed" panose="020B0506020202050204" pitchFamily="34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714129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300" b="1" i="0">
                <a:solidFill>
                  <a:srgbClr val="8DC63F"/>
                </a:solidFill>
                <a:latin typeface="Univers LT Std 67"/>
                <a:cs typeface="Univers LT Std 67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2/23/2023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ransition Slide B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person&#10;&#10;Description automatically generated">
            <a:extLst>
              <a:ext uri="{FF2B5EF4-FFF2-40B4-BE49-F238E27FC236}">
                <a16:creationId xmlns:a16="http://schemas.microsoft.com/office/drawing/2014/main" id="{784C8987-461B-4890-9DC0-689C63522E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grayscl/>
          </a:blip>
          <a:srcRect r="1341" b="35132"/>
          <a:stretch/>
        </p:blipFill>
        <p:spPr>
          <a:xfrm>
            <a:off x="0" y="2040953"/>
            <a:ext cx="20104100" cy="8810637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1F4F8B-F797-4477-AD70-549A381AF0C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US"/>
              <a:t>© 2022 THE EDUCATION TRUST-MIDWEST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CF27AC-531A-47DA-8279-2C98FED29C3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06E502-F92B-482A-8C3A-89BC9A6781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6A58A65-D993-4939-BE9E-AF337C6894F4}"/>
              </a:ext>
            </a:extLst>
          </p:cNvPr>
          <p:cNvSpPr/>
          <p:nvPr userDrawn="1"/>
        </p:nvSpPr>
        <p:spPr>
          <a:xfrm>
            <a:off x="-16754" y="7804115"/>
            <a:ext cx="20104102" cy="1627473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50000">
                <a:schemeClr val="tx1"/>
              </a:gs>
              <a:gs pos="100000">
                <a:schemeClr val="tx1">
                  <a:alpha val="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97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23811E4-47C3-46D3-833F-16A00845C1E7}"/>
              </a:ext>
            </a:extLst>
          </p:cNvPr>
          <p:cNvSpPr/>
          <p:nvPr userDrawn="1"/>
        </p:nvSpPr>
        <p:spPr>
          <a:xfrm>
            <a:off x="5598322" y="9264047"/>
            <a:ext cx="9024993" cy="131123"/>
          </a:xfrm>
          <a:prstGeom prst="rect">
            <a:avLst/>
          </a:prstGeom>
          <a:solidFill>
            <a:srgbClr val="FBB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970">
              <a:highlight>
                <a:srgbClr val="000000"/>
              </a:highlight>
            </a:endParaRPr>
          </a:p>
        </p:txBody>
      </p:sp>
      <p:pic>
        <p:nvPicPr>
          <p:cNvPr id="11" name="Picture 10" descr="Funnel chart&#10;&#10;Description automatically generated with low confidence">
            <a:extLst>
              <a:ext uri="{FF2B5EF4-FFF2-40B4-BE49-F238E27FC236}">
                <a16:creationId xmlns:a16="http://schemas.microsoft.com/office/drawing/2014/main" id="{87EA94A8-37A0-47DF-90C0-C75FC6E039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745" b="24635"/>
          <a:stretch/>
        </p:blipFill>
        <p:spPr>
          <a:xfrm>
            <a:off x="-1" y="26079"/>
            <a:ext cx="20104102" cy="3078676"/>
          </a:xfrm>
          <a:prstGeom prst="rect">
            <a:avLst/>
          </a:prstGeom>
        </p:spPr>
      </p:pic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AC83CE5F-345C-44E0-BA11-7B2631C6459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95731" y="7949588"/>
            <a:ext cx="14305846" cy="1188529"/>
          </a:xfrm>
        </p:spPr>
        <p:txBody>
          <a:bodyPr/>
          <a:lstStyle>
            <a:lvl1pPr marL="0" indent="0" algn="ctr">
              <a:buNone/>
              <a:defRPr sz="7915">
                <a:solidFill>
                  <a:srgbClr val="FBB040"/>
                </a:solidFill>
                <a:latin typeface="Univers Condensed" panose="020B0506020202050204" pitchFamily="34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92730583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/ 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0" y="10842982"/>
            <a:ext cx="20104100" cy="461500"/>
          </a:xfrm>
        </p:spPr>
        <p:txBody>
          <a:bodyPr/>
          <a:lstStyle/>
          <a:p>
            <a:pPr algn="r"/>
            <a:r>
              <a:rPr lang="en-US"/>
              <a:t>© 2017 THE EDUCATION TRUST-MIDWEST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20104100" cy="11335534"/>
          </a:xfrm>
          <a:prstGeom prst="rect">
            <a:avLst/>
          </a:prstGeom>
          <a:solidFill>
            <a:srgbClr val="FBB04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970"/>
          </a:p>
          <a:p>
            <a:pPr algn="ctr"/>
            <a:endParaRPr lang="en-US" sz="2970"/>
          </a:p>
          <a:p>
            <a:pPr algn="ctr"/>
            <a:endParaRPr lang="en-US" sz="2970"/>
          </a:p>
          <a:p>
            <a:pPr algn="ctr"/>
            <a:endParaRPr lang="en-US" sz="2970"/>
          </a:p>
          <a:p>
            <a:pPr algn="ctr"/>
            <a:endParaRPr lang="en-US" sz="2970"/>
          </a:p>
          <a:p>
            <a:pPr algn="ctr"/>
            <a:endParaRPr lang="en-US" sz="2970"/>
          </a:p>
          <a:p>
            <a:pPr algn="ctr"/>
            <a:endParaRPr lang="en-US" sz="2970"/>
          </a:p>
          <a:p>
            <a:pPr algn="ctr"/>
            <a:endParaRPr lang="en-US" sz="2970"/>
          </a:p>
          <a:p>
            <a:pPr algn="ctr"/>
            <a:endParaRPr lang="en-US" sz="2970"/>
          </a:p>
          <a:p>
            <a:pPr algn="ctr"/>
            <a:endParaRPr lang="en-US" sz="297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952854" y="7934430"/>
            <a:ext cx="18414797" cy="1031834"/>
          </a:xfrm>
        </p:spPr>
        <p:txBody>
          <a:bodyPr/>
          <a:lstStyle>
            <a:lvl1pPr marL="0" indent="0" algn="ctr">
              <a:buNone/>
              <a:defRPr sz="3958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Presenter(s) Contact Name and Email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840163" y="4561161"/>
            <a:ext cx="18414797" cy="3478445"/>
          </a:xfrm>
        </p:spPr>
        <p:txBody>
          <a:bodyPr/>
          <a:lstStyle>
            <a:lvl1pPr marL="0" indent="0" algn="ctr">
              <a:buNone/>
              <a:defRPr sz="13192" baseline="0">
                <a:solidFill>
                  <a:schemeClr val="bg1"/>
                </a:solidFill>
                <a:latin typeface="Univers Condensed" panose="020B050602020205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THANK YOU!</a:t>
            </a:r>
          </a:p>
        </p:txBody>
      </p:sp>
      <p:sp>
        <p:nvSpPr>
          <p:cNvPr id="8" name="Footer Placeholder 5"/>
          <p:cNvSpPr txBox="1">
            <a:spLocks/>
          </p:cNvSpPr>
          <p:nvPr userDrawn="1"/>
        </p:nvSpPr>
        <p:spPr>
          <a:xfrm>
            <a:off x="0" y="10851588"/>
            <a:ext cx="20104100" cy="461500"/>
          </a:xfrm>
          <a:prstGeom prst="rect">
            <a:avLst/>
          </a:prstGeom>
          <a:solidFill>
            <a:schemeClr val="tx1"/>
          </a:solidFill>
        </p:spPr>
        <p:txBody>
          <a:bodyPr vert="horz" lIns="150781" tIns="75392" rIns="150781" bIns="75392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814"/>
              <a:t>© 2022 THE EDUCATION TRUST-MIDWEST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952854" y="10743835"/>
            <a:ext cx="18414797" cy="599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98">
                <a:solidFill>
                  <a:srgbClr val="FBB040"/>
                </a:solidFill>
              </a:rPr>
              <a:t>www.EdTrustMidwest.org</a:t>
            </a:r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F54E1F66-D8C2-4090-850D-7DB13FC808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14494" y="9536616"/>
            <a:ext cx="1675132" cy="103656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EAC6334-A9C7-402C-A6F6-324DFACF5D4C}"/>
              </a:ext>
            </a:extLst>
          </p:cNvPr>
          <p:cNvSpPr txBox="1"/>
          <p:nvPr userDrawn="1"/>
        </p:nvSpPr>
        <p:spPr>
          <a:xfrm>
            <a:off x="-4487" y="-68103"/>
            <a:ext cx="20104100" cy="54938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sz="2970"/>
          </a:p>
        </p:txBody>
      </p:sp>
      <p:pic>
        <p:nvPicPr>
          <p:cNvPr id="16" name="Picture 15" descr="Funnel chart&#10;&#10;Description automatically generated with low confidence">
            <a:extLst>
              <a:ext uri="{FF2B5EF4-FFF2-40B4-BE49-F238E27FC236}">
                <a16:creationId xmlns:a16="http://schemas.microsoft.com/office/drawing/2014/main" id="{28D7F194-9014-4D15-A227-A6D2433189B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745" b="24635"/>
          <a:stretch/>
        </p:blipFill>
        <p:spPr>
          <a:xfrm>
            <a:off x="4487" y="-76710"/>
            <a:ext cx="20104102" cy="307867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65BF3AB-3DF3-4799-99FB-1BF274898A49}"/>
              </a:ext>
            </a:extLst>
          </p:cNvPr>
          <p:cNvSpPr txBox="1"/>
          <p:nvPr userDrawn="1"/>
        </p:nvSpPr>
        <p:spPr>
          <a:xfrm>
            <a:off x="8974" y="2982510"/>
            <a:ext cx="20104100" cy="54938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sz="2970"/>
          </a:p>
        </p:txBody>
      </p:sp>
    </p:spTree>
    <p:extLst>
      <p:ext uri="{BB962C8B-B14F-4D97-AF65-F5344CB8AC3E}">
        <p14:creationId xmlns:p14="http://schemas.microsoft.com/office/powerpoint/2010/main" val="2612785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/Graph with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/>
          <p:cNvSpPr>
            <a:spLocks noGrp="1"/>
          </p:cNvSpPr>
          <p:nvPr>
            <p:ph type="chart" sz="quarter" idx="12"/>
          </p:nvPr>
        </p:nvSpPr>
        <p:spPr>
          <a:xfrm>
            <a:off x="1005205" y="2429420"/>
            <a:ext cx="18093690" cy="7673081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05205" y="835215"/>
            <a:ext cx="18093690" cy="538159"/>
          </a:xfrm>
        </p:spPr>
        <p:txBody>
          <a:bodyPr lIns="0" tIns="0" rIns="0" bIns="0" anchor="t" anchorCtr="0">
            <a:noAutofit/>
          </a:bodyPr>
          <a:lstStyle>
            <a:lvl1pPr algn="l">
              <a:defRPr sz="2970" b="1" u="none">
                <a:solidFill>
                  <a:srgbClr val="FBB040"/>
                </a:solidFill>
                <a:uFill>
                  <a:solidFill>
                    <a:schemeClr val="tx1"/>
                  </a:solidFill>
                </a:uFill>
                <a:latin typeface="Univers Condensed" panose="020B050602020205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10842982"/>
            <a:ext cx="20104100" cy="461500"/>
          </a:xfrm>
        </p:spPr>
        <p:txBody>
          <a:bodyPr/>
          <a:lstStyle/>
          <a:p>
            <a:pPr algn="r"/>
            <a:r>
              <a:rPr lang="en-US"/>
              <a:t>© 2022 THE EDUCATION TRUST-MIDWEST</a:t>
            </a:r>
          </a:p>
        </p:txBody>
      </p:sp>
      <p:pic>
        <p:nvPicPr>
          <p:cNvPr id="10" name="Picture 9" descr="GraduateIco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8338" y="299663"/>
            <a:ext cx="2032669" cy="1163824"/>
          </a:xfrm>
          <a:prstGeom prst="rect">
            <a:avLst/>
          </a:prstGeom>
        </p:spPr>
      </p:pic>
      <p:cxnSp>
        <p:nvCxnSpPr>
          <p:cNvPr id="7" name="Straight Connector 6"/>
          <p:cNvCxnSpPr/>
          <p:nvPr userDrawn="1"/>
        </p:nvCxnSpPr>
        <p:spPr>
          <a:xfrm>
            <a:off x="1005205" y="1426751"/>
            <a:ext cx="1809369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0501540"/>
            <a:ext cx="20104100" cy="341823"/>
          </a:xfrm>
        </p:spPr>
        <p:txBody>
          <a:bodyPr/>
          <a:lstStyle>
            <a:lvl1pPr marL="0" indent="0">
              <a:buNone/>
              <a:defRPr sz="1651"/>
            </a:lvl1pPr>
          </a:lstStyle>
          <a:p>
            <a:pPr lvl="0"/>
            <a:r>
              <a:rPr lang="en-US"/>
              <a:t>Source: Click to add source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005205" y="1561291"/>
            <a:ext cx="18093690" cy="868125"/>
          </a:xfrm>
        </p:spPr>
        <p:txBody>
          <a:bodyPr/>
          <a:lstStyle>
            <a:lvl1pPr marL="0" indent="0" algn="ctr">
              <a:buNone/>
              <a:defRPr sz="3958" b="1"/>
            </a:lvl1pPr>
          </a:lstStyle>
          <a:p>
            <a:pPr lvl="0"/>
            <a:r>
              <a:rPr lang="en-US"/>
              <a:t>Chart Title/Description</a:t>
            </a: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10781294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79">
                <a:solidFill>
                  <a:schemeClr val="bg1"/>
                </a:solidFill>
              </a:defRPr>
            </a:lvl1pPr>
          </a:lstStyle>
          <a:p>
            <a:fld id="{1E06E502-F92B-482A-8C3A-89BC9A6781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09716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/Graph with Source &amp; 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/>
          <p:cNvSpPr>
            <a:spLocks noGrp="1"/>
          </p:cNvSpPr>
          <p:nvPr>
            <p:ph type="chart" sz="quarter" idx="12"/>
          </p:nvPr>
        </p:nvSpPr>
        <p:spPr>
          <a:xfrm>
            <a:off x="1005205" y="2429420"/>
            <a:ext cx="18093690" cy="7673081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05205" y="835215"/>
            <a:ext cx="18093690" cy="538159"/>
          </a:xfrm>
        </p:spPr>
        <p:txBody>
          <a:bodyPr lIns="0" tIns="0" rIns="0" bIns="0" anchor="t" anchorCtr="0">
            <a:noAutofit/>
          </a:bodyPr>
          <a:lstStyle>
            <a:lvl1pPr algn="l">
              <a:defRPr sz="2970" b="1" u="none">
                <a:solidFill>
                  <a:srgbClr val="FBB040"/>
                </a:solidFill>
                <a:uFill>
                  <a:solidFill>
                    <a:schemeClr val="tx1"/>
                  </a:solidFill>
                </a:uFill>
                <a:latin typeface="Univers Condensed" panose="020B050602020205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10842982"/>
            <a:ext cx="20104100" cy="461500"/>
          </a:xfrm>
        </p:spPr>
        <p:txBody>
          <a:bodyPr/>
          <a:lstStyle/>
          <a:p>
            <a:pPr algn="r"/>
            <a:r>
              <a:rPr lang="en-US"/>
              <a:t>© 2022 THE EDUCATION TRUST-MIDWEST</a:t>
            </a:r>
          </a:p>
        </p:txBody>
      </p:sp>
      <p:pic>
        <p:nvPicPr>
          <p:cNvPr id="10" name="Picture 9" descr="GraduateIco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8338" y="299663"/>
            <a:ext cx="2032669" cy="1163824"/>
          </a:xfrm>
          <a:prstGeom prst="rect">
            <a:avLst/>
          </a:prstGeom>
        </p:spPr>
      </p:pic>
      <p:cxnSp>
        <p:nvCxnSpPr>
          <p:cNvPr id="7" name="Straight Connector 6"/>
          <p:cNvCxnSpPr/>
          <p:nvPr userDrawn="1"/>
        </p:nvCxnSpPr>
        <p:spPr>
          <a:xfrm>
            <a:off x="1005205" y="1426751"/>
            <a:ext cx="1809369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0501540"/>
            <a:ext cx="20104100" cy="341823"/>
          </a:xfrm>
        </p:spPr>
        <p:txBody>
          <a:bodyPr/>
          <a:lstStyle>
            <a:lvl1pPr marL="0" indent="0">
              <a:buNone/>
              <a:defRPr sz="1651"/>
            </a:lvl1pPr>
          </a:lstStyle>
          <a:p>
            <a:pPr lvl="0"/>
            <a:r>
              <a:rPr lang="en-US"/>
              <a:t>Source: Click to add source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005205" y="1561291"/>
            <a:ext cx="18093690" cy="868125"/>
          </a:xfrm>
        </p:spPr>
        <p:txBody>
          <a:bodyPr/>
          <a:lstStyle>
            <a:lvl1pPr marL="0" indent="0" algn="ctr">
              <a:buNone/>
              <a:defRPr sz="3958" b="1"/>
            </a:lvl1pPr>
          </a:lstStyle>
          <a:p>
            <a:pPr lvl="0"/>
            <a:r>
              <a:rPr lang="en-US"/>
              <a:t>Chart Title/Description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9746461"/>
            <a:ext cx="20104100" cy="753957"/>
          </a:xfrm>
        </p:spPr>
        <p:txBody>
          <a:bodyPr/>
          <a:lstStyle>
            <a:lvl1pPr marL="0" indent="0">
              <a:buNone/>
              <a:defRPr sz="1979"/>
            </a:lvl1pPr>
            <a:lvl2pPr marL="753885" indent="0">
              <a:buNone/>
              <a:defRPr sz="1979"/>
            </a:lvl2pPr>
            <a:lvl3pPr marL="1507770" indent="0">
              <a:buNone/>
              <a:defRPr sz="1979"/>
            </a:lvl3pPr>
            <a:lvl4pPr marL="2261655" indent="0">
              <a:buNone/>
              <a:defRPr sz="1979"/>
            </a:lvl4pPr>
            <a:lvl5pPr marL="3015541" indent="0">
              <a:buNone/>
              <a:defRPr sz="1979"/>
            </a:lvl5pPr>
          </a:lstStyle>
          <a:p>
            <a:pPr lvl="0"/>
            <a:r>
              <a:rPr lang="en-US"/>
              <a:t>Notes: Click to add notes</a:t>
            </a: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10781294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79">
                <a:solidFill>
                  <a:schemeClr val="bg1"/>
                </a:solidFill>
              </a:defRPr>
            </a:lvl1pPr>
          </a:lstStyle>
          <a:p>
            <a:fld id="{1E06E502-F92B-482A-8C3A-89BC9A6781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2254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/>
              <a:t>© 2022 THE EDUCATION TRUST-MIDWEST</a:t>
            </a:r>
          </a:p>
        </p:txBody>
      </p:sp>
      <p:pic>
        <p:nvPicPr>
          <p:cNvPr id="4" name="Picture 3" descr="GraduateIco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8338" y="299663"/>
            <a:ext cx="2032669" cy="1163824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1902223" y="1463426"/>
            <a:ext cx="16477683" cy="8358970"/>
          </a:xfrm>
        </p:spPr>
        <p:txBody>
          <a:bodyPr anchor="ctr"/>
          <a:lstStyle>
            <a:lvl1pPr marL="0" indent="0" algn="ctr">
              <a:buNone/>
              <a:defRPr/>
            </a:lvl1pPr>
            <a:lvl2pPr marL="753885" indent="0" algn="ctr">
              <a:buNone/>
              <a:defRPr/>
            </a:lvl2pPr>
            <a:lvl3pPr marL="1507770" indent="0" algn="ctr">
              <a:buNone/>
              <a:defRPr/>
            </a:lvl3pPr>
            <a:lvl4pPr marL="2261655" indent="0" algn="ctr">
              <a:buNone/>
              <a:defRPr/>
            </a:lvl4pPr>
            <a:lvl5pPr marL="3015541" indent="0" algn="ctr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10781294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79">
                <a:solidFill>
                  <a:schemeClr val="bg1"/>
                </a:solidFill>
              </a:defRPr>
            </a:lvl1pPr>
          </a:lstStyle>
          <a:p>
            <a:fld id="{1E06E502-F92B-482A-8C3A-89BC9A6781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73542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543281"/>
            <a:ext cx="20104100" cy="476608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97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279660" y="7148102"/>
            <a:ext cx="12690713" cy="794347"/>
          </a:xfrm>
        </p:spPr>
        <p:txBody>
          <a:bodyPr/>
          <a:lstStyle>
            <a:lvl1pPr marL="0" indent="0">
              <a:buNone/>
              <a:defRPr sz="4617" b="1"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 sz="3958"/>
            </a:lvl2pPr>
            <a:lvl3pPr>
              <a:defRPr sz="3298"/>
            </a:lvl3pPr>
            <a:lvl4pPr>
              <a:defRPr sz="2970"/>
            </a:lvl4pPr>
            <a:lvl5pPr>
              <a:defRPr sz="2970"/>
            </a:lvl5pPr>
            <a:lvl6pPr>
              <a:defRPr sz="2970"/>
            </a:lvl6pPr>
            <a:lvl7pPr>
              <a:defRPr sz="2970"/>
            </a:lvl7pPr>
            <a:lvl8pPr>
              <a:defRPr sz="2970"/>
            </a:lvl8pPr>
            <a:lvl9pPr>
              <a:defRPr sz="2970"/>
            </a:lvl9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/>
              <a:t>© 2022 THE EDUCATION TRUST-MIDWEST</a:t>
            </a:r>
          </a:p>
        </p:txBody>
      </p:sp>
      <p:pic>
        <p:nvPicPr>
          <p:cNvPr id="13" name="Picture 12" descr="GraduateIco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8338" y="299663"/>
            <a:ext cx="2032669" cy="1163824"/>
          </a:xfrm>
          <a:prstGeom prst="rect">
            <a:avLst/>
          </a:prstGeom>
        </p:spPr>
      </p:pic>
      <p:sp>
        <p:nvSpPr>
          <p:cNvPr id="8" name="Online Image Placeholder 7"/>
          <p:cNvSpPr>
            <a:spLocks noGrp="1"/>
          </p:cNvSpPr>
          <p:nvPr>
            <p:ph type="clipArt" sz="quarter" idx="12"/>
          </p:nvPr>
        </p:nvSpPr>
        <p:spPr>
          <a:xfrm>
            <a:off x="8992995" y="881591"/>
            <a:ext cx="6802586" cy="6529055"/>
          </a:xfrm>
          <a:ln w="19050">
            <a:solidFill>
              <a:srgbClr val="FBB04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5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2279660" y="7943662"/>
            <a:ext cx="12690713" cy="794347"/>
          </a:xfrm>
        </p:spPr>
        <p:txBody>
          <a:bodyPr/>
          <a:lstStyle>
            <a:lvl1pPr marL="0" indent="0">
              <a:buNone/>
              <a:defRPr sz="3958">
                <a:solidFill>
                  <a:srgbClr val="FBB040"/>
                </a:solidFill>
              </a:defRPr>
            </a:lvl1pPr>
            <a:lvl2pPr>
              <a:defRPr sz="3958"/>
            </a:lvl2pPr>
            <a:lvl3pPr>
              <a:defRPr sz="3298"/>
            </a:lvl3pPr>
            <a:lvl4pPr>
              <a:defRPr sz="2970"/>
            </a:lvl4pPr>
            <a:lvl5pPr>
              <a:defRPr sz="2970"/>
            </a:lvl5pPr>
            <a:lvl6pPr>
              <a:defRPr sz="2970"/>
            </a:lvl6pPr>
            <a:lvl7pPr>
              <a:defRPr sz="2970"/>
            </a:lvl7pPr>
            <a:lvl8pPr>
              <a:defRPr sz="2970"/>
            </a:lvl8pPr>
            <a:lvl9pPr>
              <a:defRPr sz="2970"/>
            </a:lvl9pPr>
          </a:lstStyle>
          <a:p>
            <a:pPr lvl="0"/>
            <a:r>
              <a:rPr lang="en-US"/>
              <a:t>Presenter Title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10781294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79">
                <a:solidFill>
                  <a:schemeClr val="bg1"/>
                </a:solidFill>
              </a:defRPr>
            </a:lvl1pPr>
          </a:lstStyle>
          <a:p>
            <a:fld id="{1E06E502-F92B-482A-8C3A-89BC9A6781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60225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5205" y="1587980"/>
            <a:ext cx="8879311" cy="8514517"/>
          </a:xfrm>
        </p:spPr>
        <p:txBody>
          <a:bodyPr/>
          <a:lstStyle>
            <a:lvl1pPr>
              <a:defRPr sz="4617"/>
            </a:lvl1pPr>
            <a:lvl2pPr>
              <a:defRPr sz="3958"/>
            </a:lvl2pPr>
            <a:lvl3pPr>
              <a:defRPr sz="3298"/>
            </a:lvl3pPr>
            <a:lvl4pPr>
              <a:defRPr sz="2970"/>
            </a:lvl4pPr>
            <a:lvl5pPr>
              <a:defRPr sz="2970"/>
            </a:lvl5pPr>
            <a:lvl6pPr>
              <a:defRPr sz="2970"/>
            </a:lvl6pPr>
            <a:lvl7pPr>
              <a:defRPr sz="2970"/>
            </a:lvl7pPr>
            <a:lvl8pPr>
              <a:defRPr sz="2970"/>
            </a:lvl8pPr>
            <a:lvl9pPr>
              <a:defRPr sz="297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19584" y="1587980"/>
            <a:ext cx="8879311" cy="8514517"/>
          </a:xfrm>
        </p:spPr>
        <p:txBody>
          <a:bodyPr/>
          <a:lstStyle>
            <a:lvl1pPr>
              <a:defRPr sz="4617"/>
            </a:lvl1pPr>
            <a:lvl2pPr>
              <a:defRPr sz="3958"/>
            </a:lvl2pPr>
            <a:lvl3pPr>
              <a:defRPr sz="3298"/>
            </a:lvl3pPr>
            <a:lvl4pPr>
              <a:defRPr sz="2970"/>
            </a:lvl4pPr>
            <a:lvl5pPr>
              <a:defRPr sz="2970"/>
            </a:lvl5pPr>
            <a:lvl6pPr>
              <a:defRPr sz="2970"/>
            </a:lvl6pPr>
            <a:lvl7pPr>
              <a:defRPr sz="2970"/>
            </a:lvl7pPr>
            <a:lvl8pPr>
              <a:defRPr sz="2970"/>
            </a:lvl8pPr>
            <a:lvl9pPr>
              <a:defRPr sz="297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/>
              <a:t>© 2022 THE EDUCATION TRUST-MIDWEST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1005205" y="861903"/>
            <a:ext cx="18093690" cy="538159"/>
          </a:xfrm>
        </p:spPr>
        <p:txBody>
          <a:bodyPr lIns="0" tIns="0" rIns="0" bIns="0" anchor="t" anchorCtr="0">
            <a:noAutofit/>
          </a:bodyPr>
          <a:lstStyle>
            <a:lvl1pPr algn="l">
              <a:defRPr sz="2970" b="1" u="none">
                <a:solidFill>
                  <a:srgbClr val="FBB040"/>
                </a:solidFill>
                <a:uFill>
                  <a:solidFill>
                    <a:schemeClr val="tx1"/>
                  </a:solidFill>
                </a:uFill>
                <a:latin typeface="Univers Condensed" panose="020B050602020205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3" name="Picture 12" descr="GraduateIco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8338" y="299663"/>
            <a:ext cx="2032669" cy="1163824"/>
          </a:xfrm>
          <a:prstGeom prst="rect">
            <a:avLst/>
          </a:prstGeom>
        </p:spPr>
      </p:pic>
      <p:cxnSp>
        <p:nvCxnSpPr>
          <p:cNvPr id="14" name="Straight Connector 13"/>
          <p:cNvCxnSpPr/>
          <p:nvPr userDrawn="1"/>
        </p:nvCxnSpPr>
        <p:spPr>
          <a:xfrm>
            <a:off x="1005205" y="1426751"/>
            <a:ext cx="1809369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10781294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79">
                <a:solidFill>
                  <a:schemeClr val="bg1"/>
                </a:solidFill>
              </a:defRPr>
            </a:lvl1pPr>
          </a:lstStyle>
          <a:p>
            <a:fld id="{1E06E502-F92B-482A-8C3A-89BC9A6781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24717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206" y="1584069"/>
            <a:ext cx="8882802" cy="1055015"/>
          </a:xfrm>
        </p:spPr>
        <p:txBody>
          <a:bodyPr anchor="b"/>
          <a:lstStyle>
            <a:lvl1pPr marL="0" indent="0">
              <a:buNone/>
              <a:defRPr sz="3958" b="1"/>
            </a:lvl1pPr>
            <a:lvl2pPr marL="753885" indent="0">
              <a:buNone/>
              <a:defRPr sz="3298" b="1"/>
            </a:lvl2pPr>
            <a:lvl3pPr marL="1507770" indent="0">
              <a:buNone/>
              <a:defRPr sz="2970" b="1"/>
            </a:lvl3pPr>
            <a:lvl4pPr marL="2261655" indent="0">
              <a:buNone/>
              <a:defRPr sz="2638" b="1"/>
            </a:lvl4pPr>
            <a:lvl5pPr marL="3015541" indent="0">
              <a:buNone/>
              <a:defRPr sz="2638" b="1"/>
            </a:lvl5pPr>
            <a:lvl6pPr marL="3769426" indent="0">
              <a:buNone/>
              <a:defRPr sz="2638" b="1"/>
            </a:lvl6pPr>
            <a:lvl7pPr marL="4523311" indent="0">
              <a:buNone/>
              <a:defRPr sz="2638" b="1"/>
            </a:lvl7pPr>
            <a:lvl8pPr marL="5277196" indent="0">
              <a:buNone/>
              <a:defRPr sz="2638" b="1"/>
            </a:lvl8pPr>
            <a:lvl9pPr marL="6031081" indent="0">
              <a:buNone/>
              <a:defRPr sz="263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206" y="2639084"/>
            <a:ext cx="8882802" cy="7463412"/>
          </a:xfrm>
        </p:spPr>
        <p:txBody>
          <a:bodyPr/>
          <a:lstStyle>
            <a:lvl1pPr>
              <a:defRPr sz="3958"/>
            </a:lvl1pPr>
            <a:lvl2pPr>
              <a:defRPr sz="3298"/>
            </a:lvl2pPr>
            <a:lvl3pPr>
              <a:defRPr sz="2970"/>
            </a:lvl3pPr>
            <a:lvl4pPr>
              <a:defRPr sz="2638"/>
            </a:lvl4pPr>
            <a:lvl5pPr>
              <a:defRPr sz="2638"/>
            </a:lvl5pPr>
            <a:lvl6pPr>
              <a:defRPr sz="2638"/>
            </a:lvl6pPr>
            <a:lvl7pPr>
              <a:defRPr sz="2638"/>
            </a:lvl7pPr>
            <a:lvl8pPr>
              <a:defRPr sz="2638"/>
            </a:lvl8pPr>
            <a:lvl9pPr>
              <a:defRPr sz="263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212615" y="1584069"/>
            <a:ext cx="8886291" cy="1055015"/>
          </a:xfrm>
        </p:spPr>
        <p:txBody>
          <a:bodyPr anchor="b"/>
          <a:lstStyle>
            <a:lvl1pPr marL="0" indent="0">
              <a:buNone/>
              <a:defRPr sz="3958" b="1"/>
            </a:lvl1pPr>
            <a:lvl2pPr marL="753885" indent="0">
              <a:buNone/>
              <a:defRPr sz="3298" b="1"/>
            </a:lvl2pPr>
            <a:lvl3pPr marL="1507770" indent="0">
              <a:buNone/>
              <a:defRPr sz="2970" b="1"/>
            </a:lvl3pPr>
            <a:lvl4pPr marL="2261655" indent="0">
              <a:buNone/>
              <a:defRPr sz="2638" b="1"/>
            </a:lvl4pPr>
            <a:lvl5pPr marL="3015541" indent="0">
              <a:buNone/>
              <a:defRPr sz="2638" b="1"/>
            </a:lvl5pPr>
            <a:lvl6pPr marL="3769426" indent="0">
              <a:buNone/>
              <a:defRPr sz="2638" b="1"/>
            </a:lvl6pPr>
            <a:lvl7pPr marL="4523311" indent="0">
              <a:buNone/>
              <a:defRPr sz="2638" b="1"/>
            </a:lvl7pPr>
            <a:lvl8pPr marL="5277196" indent="0">
              <a:buNone/>
              <a:defRPr sz="2638" b="1"/>
            </a:lvl8pPr>
            <a:lvl9pPr marL="6031081" indent="0">
              <a:buNone/>
              <a:defRPr sz="263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212615" y="2639084"/>
            <a:ext cx="8886291" cy="7463412"/>
          </a:xfrm>
        </p:spPr>
        <p:txBody>
          <a:bodyPr/>
          <a:lstStyle>
            <a:lvl1pPr>
              <a:defRPr sz="3958"/>
            </a:lvl1pPr>
            <a:lvl2pPr>
              <a:defRPr sz="3298"/>
            </a:lvl2pPr>
            <a:lvl3pPr>
              <a:defRPr sz="2970"/>
            </a:lvl3pPr>
            <a:lvl4pPr>
              <a:defRPr sz="2638"/>
            </a:lvl4pPr>
            <a:lvl5pPr>
              <a:defRPr sz="2638"/>
            </a:lvl5pPr>
            <a:lvl6pPr>
              <a:defRPr sz="2638"/>
            </a:lvl6pPr>
            <a:lvl7pPr>
              <a:defRPr sz="2638"/>
            </a:lvl7pPr>
            <a:lvl8pPr>
              <a:defRPr sz="2638"/>
            </a:lvl8pPr>
            <a:lvl9pPr>
              <a:defRPr sz="263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/>
              <a:t>© 2022 THE EDUCATION TRUST-MIDWEST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005205" y="861903"/>
            <a:ext cx="18093690" cy="538159"/>
          </a:xfrm>
        </p:spPr>
        <p:txBody>
          <a:bodyPr lIns="0" tIns="0" rIns="0" bIns="0" anchor="t" anchorCtr="0">
            <a:noAutofit/>
          </a:bodyPr>
          <a:lstStyle>
            <a:lvl1pPr algn="l">
              <a:defRPr sz="2970" b="1" u="none">
                <a:solidFill>
                  <a:srgbClr val="FBB040"/>
                </a:solidFill>
                <a:uFill>
                  <a:solidFill>
                    <a:schemeClr val="tx1"/>
                  </a:solidFill>
                </a:uFill>
                <a:latin typeface="Univers Condensed" panose="020B050602020205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0" name="Picture 9" descr="GraduateIco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8338" y="299663"/>
            <a:ext cx="2032669" cy="1163824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1005205" y="1426751"/>
            <a:ext cx="1809369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10781294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79">
                <a:solidFill>
                  <a:schemeClr val="bg1"/>
                </a:solidFill>
              </a:defRPr>
            </a:lvl1pPr>
          </a:lstStyle>
          <a:p>
            <a:fld id="{1E06E502-F92B-482A-8C3A-89BC9A6781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58999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10878513"/>
            <a:ext cx="20104100" cy="461500"/>
          </a:xfrm>
        </p:spPr>
        <p:txBody>
          <a:bodyPr/>
          <a:lstStyle/>
          <a:p>
            <a:pPr algn="r"/>
            <a:r>
              <a:rPr lang="en-US"/>
              <a:t>© 2022 THE EDUCATION TRUST-MIDWEST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005205" y="861903"/>
            <a:ext cx="18093690" cy="538159"/>
          </a:xfrm>
        </p:spPr>
        <p:txBody>
          <a:bodyPr lIns="0" tIns="0" rIns="0" bIns="0" anchor="t" anchorCtr="0">
            <a:noAutofit/>
          </a:bodyPr>
          <a:lstStyle>
            <a:lvl1pPr algn="l">
              <a:defRPr sz="2970" b="1" u="none">
                <a:solidFill>
                  <a:srgbClr val="FBB040"/>
                </a:solidFill>
                <a:uFill>
                  <a:solidFill>
                    <a:schemeClr val="tx1"/>
                  </a:solidFill>
                </a:uFill>
                <a:latin typeface="Univers Condensed" panose="020B050602020205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Picture 5" descr="GraduateIco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8338" y="299663"/>
            <a:ext cx="2032669" cy="1163824"/>
          </a:xfrm>
          <a:prstGeom prst="rect">
            <a:avLst/>
          </a:prstGeom>
        </p:spPr>
      </p:pic>
      <p:cxnSp>
        <p:nvCxnSpPr>
          <p:cNvPr id="7" name="Straight Connector 6"/>
          <p:cNvCxnSpPr/>
          <p:nvPr userDrawn="1"/>
        </p:nvCxnSpPr>
        <p:spPr>
          <a:xfrm>
            <a:off x="1005205" y="1426751"/>
            <a:ext cx="1809369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10781294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79">
                <a:solidFill>
                  <a:schemeClr val="bg1"/>
                </a:solidFill>
              </a:defRPr>
            </a:lvl1pPr>
          </a:lstStyle>
          <a:p>
            <a:fld id="{1E06E502-F92B-482A-8C3A-89BC9A6781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14068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/>
              <a:t>© 2022 THE EDUCATION TRUST-MIDWEST</a:t>
            </a:r>
          </a:p>
        </p:txBody>
      </p:sp>
      <p:pic>
        <p:nvPicPr>
          <p:cNvPr id="4" name="Picture 3" descr="GraduateIco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8338" y="299663"/>
            <a:ext cx="2032669" cy="1163824"/>
          </a:xfrm>
          <a:prstGeom prst="rect">
            <a:avLst/>
          </a:prstGeom>
        </p:spPr>
      </p:pic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10781294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79">
                <a:solidFill>
                  <a:schemeClr val="bg1"/>
                </a:solidFill>
              </a:defRPr>
            </a:lvl1pPr>
          </a:lstStyle>
          <a:p>
            <a:fld id="{1E06E502-F92B-482A-8C3A-89BC9A6781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434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2/23/2023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05210" y="450279"/>
            <a:ext cx="6614110" cy="1916307"/>
          </a:xfrm>
        </p:spPr>
        <p:txBody>
          <a:bodyPr anchor="b"/>
          <a:lstStyle>
            <a:lvl1pPr algn="l">
              <a:defRPr sz="3298" b="1">
                <a:latin typeface="Univers Condensed" panose="020B050602020205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7" name="Picture 6" descr="GraduateIco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8338" y="299663"/>
            <a:ext cx="2032669" cy="116382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60145" y="450295"/>
            <a:ext cx="11238751" cy="9652217"/>
          </a:xfrm>
        </p:spPr>
        <p:txBody>
          <a:bodyPr/>
          <a:lstStyle>
            <a:lvl1pPr>
              <a:defRPr sz="5277"/>
            </a:lvl1pPr>
            <a:lvl2pPr>
              <a:defRPr sz="4617"/>
            </a:lvl2pPr>
            <a:lvl3pPr>
              <a:defRPr sz="3958"/>
            </a:lvl3pPr>
            <a:lvl4pPr>
              <a:defRPr sz="3298"/>
            </a:lvl4pPr>
            <a:lvl5pPr>
              <a:defRPr sz="3298"/>
            </a:lvl5pPr>
            <a:lvl6pPr>
              <a:defRPr sz="3298"/>
            </a:lvl6pPr>
            <a:lvl7pPr>
              <a:defRPr sz="3298"/>
            </a:lvl7pPr>
            <a:lvl8pPr>
              <a:defRPr sz="3298"/>
            </a:lvl8pPr>
            <a:lvl9pPr>
              <a:defRPr sz="329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5210" y="2366592"/>
            <a:ext cx="6614110" cy="7735910"/>
          </a:xfrm>
        </p:spPr>
        <p:txBody>
          <a:bodyPr/>
          <a:lstStyle>
            <a:lvl1pPr marL="0" indent="0">
              <a:buNone/>
              <a:defRPr sz="2310"/>
            </a:lvl1pPr>
            <a:lvl2pPr marL="753885" indent="0">
              <a:buNone/>
              <a:defRPr sz="1979"/>
            </a:lvl2pPr>
            <a:lvl3pPr marL="1507770" indent="0">
              <a:buNone/>
              <a:defRPr sz="1651"/>
            </a:lvl3pPr>
            <a:lvl4pPr marL="2261655" indent="0">
              <a:buNone/>
              <a:defRPr sz="1484"/>
            </a:lvl4pPr>
            <a:lvl5pPr marL="3015541" indent="0">
              <a:buNone/>
              <a:defRPr sz="1484"/>
            </a:lvl5pPr>
            <a:lvl6pPr marL="3769426" indent="0">
              <a:buNone/>
              <a:defRPr sz="1484"/>
            </a:lvl6pPr>
            <a:lvl7pPr marL="4523311" indent="0">
              <a:buNone/>
              <a:defRPr sz="1484"/>
            </a:lvl7pPr>
            <a:lvl8pPr marL="5277196" indent="0">
              <a:buNone/>
              <a:defRPr sz="1484"/>
            </a:lvl8pPr>
            <a:lvl9pPr marL="6031081" indent="0">
              <a:buNone/>
              <a:defRPr sz="148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/>
              <a:t>© 2022 THE EDUCATION TRUST-MIDWEST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10781294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79">
                <a:solidFill>
                  <a:schemeClr val="bg1"/>
                </a:solidFill>
              </a:defRPr>
            </a:lvl1pPr>
          </a:lstStyle>
          <a:p>
            <a:fld id="{1E06E502-F92B-482A-8C3A-89BC9A6781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94875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40544" y="7916545"/>
            <a:ext cx="12062460" cy="934593"/>
          </a:xfrm>
        </p:spPr>
        <p:txBody>
          <a:bodyPr anchor="b"/>
          <a:lstStyle>
            <a:lvl1pPr algn="l">
              <a:defRPr sz="3298" b="1">
                <a:latin typeface="Univers Condensed" panose="020B050602020205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940544" y="1010511"/>
            <a:ext cx="12062460" cy="6785610"/>
          </a:xfrm>
        </p:spPr>
        <p:txBody>
          <a:bodyPr/>
          <a:lstStyle>
            <a:lvl1pPr marL="0" indent="0">
              <a:buNone/>
              <a:defRPr sz="5277"/>
            </a:lvl1pPr>
            <a:lvl2pPr marL="753885" indent="0">
              <a:buNone/>
              <a:defRPr sz="4617"/>
            </a:lvl2pPr>
            <a:lvl3pPr marL="1507770" indent="0">
              <a:buNone/>
              <a:defRPr sz="3958"/>
            </a:lvl3pPr>
            <a:lvl4pPr marL="2261655" indent="0">
              <a:buNone/>
              <a:defRPr sz="3298"/>
            </a:lvl4pPr>
            <a:lvl5pPr marL="3015541" indent="0">
              <a:buNone/>
              <a:defRPr sz="3298"/>
            </a:lvl5pPr>
            <a:lvl6pPr marL="3769426" indent="0">
              <a:buNone/>
              <a:defRPr sz="3298"/>
            </a:lvl6pPr>
            <a:lvl7pPr marL="4523311" indent="0">
              <a:buNone/>
              <a:defRPr sz="3298"/>
            </a:lvl7pPr>
            <a:lvl8pPr marL="5277196" indent="0">
              <a:buNone/>
              <a:defRPr sz="3298"/>
            </a:lvl8pPr>
            <a:lvl9pPr marL="6031081" indent="0">
              <a:buNone/>
              <a:defRPr sz="3298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40544" y="8851138"/>
            <a:ext cx="12062460" cy="1327277"/>
          </a:xfrm>
        </p:spPr>
        <p:txBody>
          <a:bodyPr/>
          <a:lstStyle>
            <a:lvl1pPr marL="0" indent="0">
              <a:buNone/>
              <a:defRPr sz="2310"/>
            </a:lvl1pPr>
            <a:lvl2pPr marL="753885" indent="0">
              <a:buNone/>
              <a:defRPr sz="1979"/>
            </a:lvl2pPr>
            <a:lvl3pPr marL="1507770" indent="0">
              <a:buNone/>
              <a:defRPr sz="1651"/>
            </a:lvl3pPr>
            <a:lvl4pPr marL="2261655" indent="0">
              <a:buNone/>
              <a:defRPr sz="1484"/>
            </a:lvl4pPr>
            <a:lvl5pPr marL="3015541" indent="0">
              <a:buNone/>
              <a:defRPr sz="1484"/>
            </a:lvl5pPr>
            <a:lvl6pPr marL="3769426" indent="0">
              <a:buNone/>
              <a:defRPr sz="1484"/>
            </a:lvl6pPr>
            <a:lvl7pPr marL="4523311" indent="0">
              <a:buNone/>
              <a:defRPr sz="1484"/>
            </a:lvl7pPr>
            <a:lvl8pPr marL="5277196" indent="0">
              <a:buNone/>
              <a:defRPr sz="1484"/>
            </a:lvl8pPr>
            <a:lvl9pPr marL="6031081" indent="0">
              <a:buNone/>
              <a:defRPr sz="148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10851588"/>
            <a:ext cx="20104100" cy="461500"/>
          </a:xfrm>
        </p:spPr>
        <p:txBody>
          <a:bodyPr/>
          <a:lstStyle/>
          <a:p>
            <a:pPr algn="r"/>
            <a:r>
              <a:rPr lang="en-US"/>
              <a:t>© 2022 THE EDUCATION TRUST-MIDWEST</a:t>
            </a:r>
          </a:p>
        </p:txBody>
      </p:sp>
      <p:pic>
        <p:nvPicPr>
          <p:cNvPr id="7" name="Picture 6" descr="GraduateIco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8338" y="299663"/>
            <a:ext cx="2032669" cy="1163824"/>
          </a:xfrm>
          <a:prstGeom prst="rect">
            <a:avLst/>
          </a:prstGeom>
        </p:spPr>
      </p:pic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10781294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79">
                <a:solidFill>
                  <a:schemeClr val="bg1"/>
                </a:solidFill>
              </a:defRPr>
            </a:lvl1pPr>
          </a:lstStyle>
          <a:p>
            <a:fld id="{1E06E502-F92B-482A-8C3A-89BC9A6781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87692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/>
              <a:t>© 2022 THE EDUCATION TRUST-MIDWEST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005205" y="888592"/>
            <a:ext cx="18093690" cy="538159"/>
          </a:xfrm>
        </p:spPr>
        <p:txBody>
          <a:bodyPr lIns="0" tIns="0" rIns="0" bIns="0" anchor="t" anchorCtr="0">
            <a:noAutofit/>
          </a:bodyPr>
          <a:lstStyle>
            <a:lvl1pPr algn="l">
              <a:defRPr sz="2968" b="1" u="none">
                <a:solidFill>
                  <a:srgbClr val="FBB040"/>
                </a:solidFill>
                <a:uFill>
                  <a:solidFill>
                    <a:schemeClr val="tx1"/>
                  </a:solidFill>
                </a:uFill>
                <a:latin typeface="Univers Condensed" panose="020B050602020205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7" name="Picture 6" descr="GraduateIco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8338" y="299663"/>
            <a:ext cx="2032669" cy="1163824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1005205" y="1426751"/>
            <a:ext cx="1809369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10781294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79">
                <a:solidFill>
                  <a:schemeClr val="bg1"/>
                </a:solidFill>
              </a:defRPr>
            </a:lvl1pPr>
          </a:lstStyle>
          <a:p>
            <a:fld id="{1E06E502-F92B-482A-8C3A-89BC9A6781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3382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5207" y="452914"/>
            <a:ext cx="16819235" cy="964959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/>
              <a:t>© 2022 THE EDUCATION TRUST-MIDWEST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 rot="5400000">
            <a:off x="14158022" y="4370586"/>
            <a:ext cx="8552860" cy="717495"/>
          </a:xfrm>
        </p:spPr>
        <p:txBody>
          <a:bodyPr lIns="0" tIns="0" rIns="0" bIns="0" anchor="t" anchorCtr="0">
            <a:noAutofit/>
          </a:bodyPr>
          <a:lstStyle>
            <a:lvl1pPr algn="l">
              <a:defRPr sz="2970" b="1" u="none">
                <a:solidFill>
                  <a:srgbClr val="FBB040"/>
                </a:solidFill>
                <a:uFill>
                  <a:solidFill>
                    <a:schemeClr val="tx1"/>
                  </a:solidFill>
                </a:uFill>
                <a:latin typeface="Univers Condensed" panose="020B050602020205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7" name="Picture 6" descr="GraduateIco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085294" y="9152846"/>
            <a:ext cx="1524609" cy="1551657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18040120" y="452914"/>
            <a:ext cx="0" cy="996833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10781294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79">
                <a:solidFill>
                  <a:schemeClr val="bg1"/>
                </a:solidFill>
              </a:defRPr>
            </a:lvl1pPr>
          </a:lstStyle>
          <a:p>
            <a:fld id="{1E06E502-F92B-482A-8C3A-89BC9A6781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06615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TM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712117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FC592-A635-4FAC-BCFB-2E803DC2D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968">
                <a:latin typeface="Univers Condensed" panose="020B050602020205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7931AD-B0FB-40FA-A97F-F9EB1D9D1E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US"/>
              <a:t>© 2022 THE EDUCATION TRUST-MIDWEST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3593F0-E9D9-434E-ADB0-1614E86FC4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06E502-F92B-482A-8C3A-89BC9A6781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195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5459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TM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0" y="10842982"/>
            <a:ext cx="20104100" cy="461500"/>
          </a:xfrm>
        </p:spPr>
        <p:txBody>
          <a:bodyPr/>
          <a:lstStyle/>
          <a:p>
            <a:pPr algn="r"/>
            <a:r>
              <a:rPr lang="en-US"/>
              <a:t>© 2017 THE EDUCATION TRUST-MIDWEST</a:t>
            </a:r>
          </a:p>
        </p:txBody>
      </p:sp>
      <p:sp>
        <p:nvSpPr>
          <p:cNvPr id="9" name="Footer Placeholder 5"/>
          <p:cNvSpPr txBox="1">
            <a:spLocks/>
          </p:cNvSpPr>
          <p:nvPr userDrawn="1"/>
        </p:nvSpPr>
        <p:spPr>
          <a:xfrm>
            <a:off x="0" y="10851588"/>
            <a:ext cx="20104100" cy="461500"/>
          </a:xfrm>
          <a:prstGeom prst="rect">
            <a:avLst/>
          </a:prstGeom>
          <a:solidFill>
            <a:schemeClr val="tx1"/>
          </a:solidFill>
        </p:spPr>
        <p:txBody>
          <a:bodyPr vert="horz" lIns="150781" tIns="75390" rIns="150781" bIns="7539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814"/>
              <a:t>© 2017 THE EDUCATION TRUST-MIDWEST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186409"/>
            <a:ext cx="20104100" cy="71491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968"/>
          </a:p>
          <a:p>
            <a:pPr algn="ctr"/>
            <a:endParaRPr lang="en-US" sz="2968"/>
          </a:p>
          <a:p>
            <a:pPr algn="ctr"/>
            <a:endParaRPr lang="en-US" sz="2968"/>
          </a:p>
          <a:p>
            <a:pPr algn="ctr"/>
            <a:endParaRPr lang="en-US" sz="2968"/>
          </a:p>
          <a:p>
            <a:pPr algn="ctr"/>
            <a:endParaRPr lang="en-US" sz="2968"/>
          </a:p>
          <a:p>
            <a:pPr algn="ctr"/>
            <a:endParaRPr lang="en-US" sz="2968"/>
          </a:p>
          <a:p>
            <a:pPr algn="ctr"/>
            <a:endParaRPr lang="en-US" sz="2968"/>
          </a:p>
          <a:p>
            <a:pPr algn="ctr"/>
            <a:endParaRPr lang="en-US" sz="2968"/>
          </a:p>
          <a:p>
            <a:pPr algn="ctr"/>
            <a:endParaRPr lang="en-US" sz="2968"/>
          </a:p>
          <a:p>
            <a:pPr algn="ctr"/>
            <a:endParaRPr lang="en-US" sz="2968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5" r="9957"/>
          <a:stretch/>
        </p:blipFill>
        <p:spPr>
          <a:xfrm>
            <a:off x="4972176" y="780888"/>
            <a:ext cx="10141801" cy="3177748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9209790"/>
            <a:ext cx="20104100" cy="1116723"/>
          </a:xfrm>
        </p:spPr>
        <p:txBody>
          <a:bodyPr/>
          <a:lstStyle>
            <a:lvl1pPr marL="0" indent="0" algn="ctr">
              <a:buNone/>
              <a:defRPr sz="3958" baseline="0">
                <a:solidFill>
                  <a:schemeClr val="bg1"/>
                </a:solidFill>
              </a:defRPr>
            </a:lvl1pPr>
            <a:lvl2pPr marL="753923" indent="0" algn="ctr">
              <a:buNone/>
              <a:defRPr>
                <a:solidFill>
                  <a:schemeClr val="bg1"/>
                </a:solidFill>
              </a:defRPr>
            </a:lvl2pPr>
            <a:lvl3pPr marL="1507846" indent="0" algn="ctr">
              <a:buNone/>
              <a:defRPr>
                <a:solidFill>
                  <a:schemeClr val="bg1"/>
                </a:solidFill>
              </a:defRPr>
            </a:lvl3pPr>
            <a:lvl4pPr marL="2261768" indent="0" algn="ctr">
              <a:buNone/>
              <a:defRPr>
                <a:solidFill>
                  <a:schemeClr val="bg1"/>
                </a:solidFill>
              </a:defRPr>
            </a:lvl4pPr>
            <a:lvl5pPr marL="3015691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Presentation Audience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-8975" y="10326514"/>
            <a:ext cx="20104100" cy="1009021"/>
          </a:xfrm>
        </p:spPr>
        <p:txBody>
          <a:bodyPr/>
          <a:lstStyle>
            <a:lvl1pPr marL="0" indent="0" algn="ctr">
              <a:buNone/>
              <a:defRPr sz="3298" baseline="0">
                <a:solidFill>
                  <a:schemeClr val="bg1"/>
                </a:solidFill>
              </a:defRPr>
            </a:lvl1pPr>
            <a:lvl2pPr marL="753923" indent="0" algn="ctr">
              <a:buNone/>
              <a:defRPr>
                <a:solidFill>
                  <a:schemeClr val="bg1"/>
                </a:solidFill>
              </a:defRPr>
            </a:lvl2pPr>
            <a:lvl3pPr marL="1507846" indent="0" algn="ctr">
              <a:buNone/>
              <a:defRPr>
                <a:solidFill>
                  <a:schemeClr val="bg1"/>
                </a:solidFill>
              </a:defRPr>
            </a:lvl3pPr>
            <a:lvl4pPr marL="2261768" indent="0" algn="ctr">
              <a:buNone/>
              <a:defRPr>
                <a:solidFill>
                  <a:schemeClr val="bg1"/>
                </a:solidFill>
              </a:defRPr>
            </a:lvl4pPr>
            <a:lvl5pPr marL="3015691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Presentation Date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747" y="4706854"/>
            <a:ext cx="5988659" cy="3832621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6778460" y="4522968"/>
            <a:ext cx="6849628" cy="4350264"/>
          </a:xfrm>
          <a:prstGeom prst="rect">
            <a:avLst/>
          </a:prstGeom>
          <a:solidFill>
            <a:srgbClr val="000000">
              <a:alpha val="54902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968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808" y="4186411"/>
            <a:ext cx="17088485" cy="2424180"/>
          </a:xfrm>
        </p:spPr>
        <p:txBody>
          <a:bodyPr>
            <a:normAutofit/>
          </a:bodyPr>
          <a:lstStyle>
            <a:lvl1pPr algn="ctr">
              <a:defRPr sz="6596" b="1">
                <a:solidFill>
                  <a:srgbClr val="FBB04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15615" y="6637517"/>
            <a:ext cx="14072870" cy="1090544"/>
          </a:xfrm>
        </p:spPr>
        <p:txBody>
          <a:bodyPr/>
          <a:lstStyle>
            <a:lvl1pPr marL="0" indent="0" algn="ctr">
              <a:buNone/>
              <a:defRPr>
                <a:solidFill>
                  <a:srgbClr val="FBB040"/>
                </a:solidFill>
              </a:defRPr>
            </a:lvl1pPr>
            <a:lvl2pPr marL="7539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507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2617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015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7696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5235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277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031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14566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ichigan Achieves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0" y="10842982"/>
            <a:ext cx="20104100" cy="461500"/>
          </a:xfrm>
        </p:spPr>
        <p:txBody>
          <a:bodyPr/>
          <a:lstStyle/>
          <a:p>
            <a:pPr algn="r"/>
            <a:r>
              <a:rPr lang="en-US"/>
              <a:t>© 2017 THE EDUCATION TRUST-MIDWEST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108055"/>
            <a:ext cx="20104100" cy="71491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968"/>
          </a:p>
          <a:p>
            <a:pPr algn="ctr"/>
            <a:endParaRPr lang="en-US" sz="2968"/>
          </a:p>
          <a:p>
            <a:pPr algn="ctr"/>
            <a:endParaRPr lang="en-US" sz="2968"/>
          </a:p>
          <a:p>
            <a:pPr algn="ctr"/>
            <a:endParaRPr lang="en-US" sz="2968"/>
          </a:p>
          <a:p>
            <a:pPr algn="ctr"/>
            <a:endParaRPr lang="en-US" sz="2968"/>
          </a:p>
          <a:p>
            <a:pPr algn="ctr"/>
            <a:endParaRPr lang="en-US" sz="2968"/>
          </a:p>
          <a:p>
            <a:pPr algn="ctr"/>
            <a:endParaRPr lang="en-US" sz="2968"/>
          </a:p>
          <a:p>
            <a:pPr algn="ctr"/>
            <a:endParaRPr lang="en-US" sz="2968"/>
          </a:p>
          <a:p>
            <a:pPr algn="ctr"/>
            <a:endParaRPr lang="en-US" sz="2968"/>
          </a:p>
          <a:p>
            <a:pPr algn="ctr"/>
            <a:endParaRPr lang="en-US" sz="2968"/>
          </a:p>
        </p:txBody>
      </p:sp>
      <p:sp>
        <p:nvSpPr>
          <p:cNvPr id="9" name="Footer Placeholder 5"/>
          <p:cNvSpPr txBox="1">
            <a:spLocks/>
          </p:cNvSpPr>
          <p:nvPr userDrawn="1"/>
        </p:nvSpPr>
        <p:spPr>
          <a:xfrm>
            <a:off x="0" y="10851588"/>
            <a:ext cx="20104100" cy="461500"/>
          </a:xfrm>
          <a:prstGeom prst="rect">
            <a:avLst/>
          </a:prstGeom>
          <a:solidFill>
            <a:schemeClr val="tx1"/>
          </a:solidFill>
        </p:spPr>
        <p:txBody>
          <a:bodyPr vert="horz" lIns="150781" tIns="75390" rIns="150781" bIns="7539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814"/>
              <a:t>© 2019 THE EDUCATION TRUST-MIDWEST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747" y="4694282"/>
            <a:ext cx="5988659" cy="3832621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6778460" y="4510396"/>
            <a:ext cx="6849628" cy="4350264"/>
          </a:xfrm>
          <a:prstGeom prst="rect">
            <a:avLst/>
          </a:prstGeom>
          <a:solidFill>
            <a:srgbClr val="000000">
              <a:alpha val="54902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968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808" y="4186411"/>
            <a:ext cx="17088485" cy="2424180"/>
          </a:xfrm>
        </p:spPr>
        <p:txBody>
          <a:bodyPr>
            <a:normAutofit/>
          </a:bodyPr>
          <a:lstStyle>
            <a:lvl1pPr algn="ctr">
              <a:defRPr sz="6596" b="1">
                <a:solidFill>
                  <a:srgbClr val="FBB04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15615" y="6637517"/>
            <a:ext cx="14072870" cy="1090544"/>
          </a:xfrm>
        </p:spPr>
        <p:txBody>
          <a:bodyPr/>
          <a:lstStyle>
            <a:lvl1pPr marL="0" indent="0" algn="ctr">
              <a:buNone/>
              <a:defRPr>
                <a:solidFill>
                  <a:srgbClr val="FBB040"/>
                </a:solidFill>
              </a:defRPr>
            </a:lvl1pPr>
            <a:lvl2pPr marL="7539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507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2617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015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7696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5235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277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031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9209790"/>
            <a:ext cx="20104100" cy="1116723"/>
          </a:xfrm>
        </p:spPr>
        <p:txBody>
          <a:bodyPr/>
          <a:lstStyle>
            <a:lvl1pPr marL="0" indent="0" algn="ctr">
              <a:buNone/>
              <a:defRPr sz="3958" baseline="0">
                <a:solidFill>
                  <a:schemeClr val="bg1"/>
                </a:solidFill>
              </a:defRPr>
            </a:lvl1pPr>
            <a:lvl2pPr marL="753923" indent="0" algn="ctr">
              <a:buNone/>
              <a:defRPr>
                <a:solidFill>
                  <a:schemeClr val="bg1"/>
                </a:solidFill>
              </a:defRPr>
            </a:lvl2pPr>
            <a:lvl3pPr marL="1507846" indent="0" algn="ctr">
              <a:buNone/>
              <a:defRPr>
                <a:solidFill>
                  <a:schemeClr val="bg1"/>
                </a:solidFill>
              </a:defRPr>
            </a:lvl3pPr>
            <a:lvl4pPr marL="2261768" indent="0" algn="ctr">
              <a:buNone/>
              <a:defRPr>
                <a:solidFill>
                  <a:schemeClr val="bg1"/>
                </a:solidFill>
              </a:defRPr>
            </a:lvl4pPr>
            <a:lvl5pPr marL="3015691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Presentation Audience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-8975" y="10326514"/>
            <a:ext cx="20104100" cy="1009021"/>
          </a:xfrm>
        </p:spPr>
        <p:txBody>
          <a:bodyPr/>
          <a:lstStyle>
            <a:lvl1pPr marL="0" indent="0" algn="ctr">
              <a:buNone/>
              <a:defRPr sz="3298" baseline="0">
                <a:solidFill>
                  <a:schemeClr val="bg1"/>
                </a:solidFill>
              </a:defRPr>
            </a:lvl1pPr>
            <a:lvl2pPr marL="753923" indent="0" algn="ctr">
              <a:buNone/>
              <a:defRPr>
                <a:solidFill>
                  <a:schemeClr val="bg1"/>
                </a:solidFill>
              </a:defRPr>
            </a:lvl2pPr>
            <a:lvl3pPr marL="1507846" indent="0" algn="ctr">
              <a:buNone/>
              <a:defRPr>
                <a:solidFill>
                  <a:schemeClr val="bg1"/>
                </a:solidFill>
              </a:defRPr>
            </a:lvl3pPr>
            <a:lvl4pPr marL="2261768" indent="0" algn="ctr">
              <a:buNone/>
              <a:defRPr>
                <a:solidFill>
                  <a:schemeClr val="bg1"/>
                </a:solidFill>
              </a:defRPr>
            </a:lvl4pPr>
            <a:lvl5pPr marL="3015691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Presentation Date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351" y="822880"/>
            <a:ext cx="8457450" cy="2980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115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ETL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0" y="10842982"/>
            <a:ext cx="20104100" cy="461500"/>
          </a:xfrm>
        </p:spPr>
        <p:txBody>
          <a:bodyPr/>
          <a:lstStyle/>
          <a:p>
            <a:pPr algn="r"/>
            <a:r>
              <a:rPr lang="en-US"/>
              <a:t>© 2017 THE EDUCATION TRUST-MIDWEST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108055"/>
            <a:ext cx="20104100" cy="71491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968"/>
          </a:p>
          <a:p>
            <a:pPr algn="ctr"/>
            <a:endParaRPr lang="en-US" sz="2968"/>
          </a:p>
          <a:p>
            <a:pPr algn="ctr"/>
            <a:endParaRPr lang="en-US" sz="2968"/>
          </a:p>
          <a:p>
            <a:pPr algn="ctr"/>
            <a:endParaRPr lang="en-US" sz="2968"/>
          </a:p>
          <a:p>
            <a:pPr algn="ctr"/>
            <a:endParaRPr lang="en-US" sz="2968"/>
          </a:p>
          <a:p>
            <a:pPr algn="ctr"/>
            <a:endParaRPr lang="en-US" sz="2968"/>
          </a:p>
          <a:p>
            <a:pPr algn="ctr"/>
            <a:endParaRPr lang="en-US" sz="2968"/>
          </a:p>
          <a:p>
            <a:pPr algn="ctr"/>
            <a:endParaRPr lang="en-US" sz="2968"/>
          </a:p>
          <a:p>
            <a:pPr algn="ctr"/>
            <a:endParaRPr lang="en-US" sz="2968"/>
          </a:p>
          <a:p>
            <a:pPr algn="ctr"/>
            <a:endParaRPr lang="en-US" sz="2968"/>
          </a:p>
        </p:txBody>
      </p:sp>
      <p:sp>
        <p:nvSpPr>
          <p:cNvPr id="9" name="Footer Placeholder 5"/>
          <p:cNvSpPr txBox="1">
            <a:spLocks/>
          </p:cNvSpPr>
          <p:nvPr userDrawn="1"/>
        </p:nvSpPr>
        <p:spPr>
          <a:xfrm>
            <a:off x="0" y="10851588"/>
            <a:ext cx="20104100" cy="461500"/>
          </a:xfrm>
          <a:prstGeom prst="rect">
            <a:avLst/>
          </a:prstGeom>
          <a:solidFill>
            <a:schemeClr val="tx1"/>
          </a:solidFill>
        </p:spPr>
        <p:txBody>
          <a:bodyPr vert="horz" lIns="150781" tIns="75390" rIns="150781" bIns="7539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814"/>
              <a:t>© 2019 THE EDUCATION TRUST-MIDWEST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747" y="4694282"/>
            <a:ext cx="5988659" cy="3832621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6778460" y="4510396"/>
            <a:ext cx="6849628" cy="4350264"/>
          </a:xfrm>
          <a:prstGeom prst="rect">
            <a:avLst/>
          </a:prstGeom>
          <a:solidFill>
            <a:srgbClr val="000000">
              <a:alpha val="54902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968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808" y="4186411"/>
            <a:ext cx="17088485" cy="2424180"/>
          </a:xfrm>
        </p:spPr>
        <p:txBody>
          <a:bodyPr>
            <a:normAutofit/>
          </a:bodyPr>
          <a:lstStyle>
            <a:lvl1pPr algn="ctr">
              <a:defRPr sz="6596" b="1">
                <a:solidFill>
                  <a:srgbClr val="FBB04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15615" y="6637517"/>
            <a:ext cx="14072870" cy="1090544"/>
          </a:xfrm>
        </p:spPr>
        <p:txBody>
          <a:bodyPr/>
          <a:lstStyle>
            <a:lvl1pPr marL="0" indent="0" algn="ctr">
              <a:buNone/>
              <a:defRPr>
                <a:solidFill>
                  <a:srgbClr val="FBB040"/>
                </a:solidFill>
              </a:defRPr>
            </a:lvl1pPr>
            <a:lvl2pPr marL="7539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507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2617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015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7696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5235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277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031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9209790"/>
            <a:ext cx="20104100" cy="1116723"/>
          </a:xfrm>
        </p:spPr>
        <p:txBody>
          <a:bodyPr/>
          <a:lstStyle>
            <a:lvl1pPr marL="0" indent="0" algn="ctr">
              <a:buNone/>
              <a:defRPr sz="3958" baseline="0">
                <a:solidFill>
                  <a:schemeClr val="bg1"/>
                </a:solidFill>
              </a:defRPr>
            </a:lvl1pPr>
            <a:lvl2pPr marL="753923" indent="0" algn="ctr">
              <a:buNone/>
              <a:defRPr>
                <a:solidFill>
                  <a:schemeClr val="bg1"/>
                </a:solidFill>
              </a:defRPr>
            </a:lvl2pPr>
            <a:lvl3pPr marL="1507846" indent="0" algn="ctr">
              <a:buNone/>
              <a:defRPr>
                <a:solidFill>
                  <a:schemeClr val="bg1"/>
                </a:solidFill>
              </a:defRPr>
            </a:lvl3pPr>
            <a:lvl4pPr marL="2261768" indent="0" algn="ctr">
              <a:buNone/>
              <a:defRPr>
                <a:solidFill>
                  <a:schemeClr val="bg1"/>
                </a:solidFill>
              </a:defRPr>
            </a:lvl4pPr>
            <a:lvl5pPr marL="3015691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Presentation Audience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-8975" y="10326514"/>
            <a:ext cx="20104100" cy="1009021"/>
          </a:xfrm>
        </p:spPr>
        <p:txBody>
          <a:bodyPr/>
          <a:lstStyle>
            <a:lvl1pPr marL="0" indent="0" algn="ctr">
              <a:buNone/>
              <a:defRPr sz="3298" baseline="0">
                <a:solidFill>
                  <a:schemeClr val="bg1"/>
                </a:solidFill>
              </a:defRPr>
            </a:lvl1pPr>
            <a:lvl2pPr marL="753923" indent="0" algn="ctr">
              <a:buNone/>
              <a:defRPr>
                <a:solidFill>
                  <a:schemeClr val="bg1"/>
                </a:solidFill>
              </a:defRPr>
            </a:lvl2pPr>
            <a:lvl3pPr marL="1507846" indent="0" algn="ctr">
              <a:buNone/>
              <a:defRPr>
                <a:solidFill>
                  <a:schemeClr val="bg1"/>
                </a:solidFill>
              </a:defRPr>
            </a:lvl3pPr>
            <a:lvl4pPr marL="2261768" indent="0" algn="ctr">
              <a:buNone/>
              <a:defRPr>
                <a:solidFill>
                  <a:schemeClr val="bg1"/>
                </a:solidFill>
              </a:defRPr>
            </a:lvl4pPr>
            <a:lvl5pPr marL="3015691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Presentation Date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3"/>
          <a:srcRect b="10953"/>
          <a:stretch/>
        </p:blipFill>
        <p:spPr>
          <a:xfrm>
            <a:off x="5484396" y="91179"/>
            <a:ext cx="9437759" cy="4016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615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8.xml"/><Relationship Id="rId16" Type="http://schemas.openxmlformats.org/officeDocument/2006/relationships/slideLayout" Target="../slideLayouts/slideLayout22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43.xml"/><Relationship Id="rId26" Type="http://schemas.openxmlformats.org/officeDocument/2006/relationships/slideLayout" Target="../slideLayouts/slideLayout51.xml"/><Relationship Id="rId3" Type="http://schemas.openxmlformats.org/officeDocument/2006/relationships/slideLayout" Target="../slideLayouts/slideLayout28.xml"/><Relationship Id="rId21" Type="http://schemas.openxmlformats.org/officeDocument/2006/relationships/slideLayout" Target="../slideLayouts/slideLayout46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5" Type="http://schemas.openxmlformats.org/officeDocument/2006/relationships/slideLayout" Target="../slideLayouts/slideLayout50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20" Type="http://schemas.openxmlformats.org/officeDocument/2006/relationships/slideLayout" Target="../slideLayouts/slideLayout45.xml"/><Relationship Id="rId29" Type="http://schemas.openxmlformats.org/officeDocument/2006/relationships/slideLayout" Target="../slideLayouts/slideLayout54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2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23" Type="http://schemas.openxmlformats.org/officeDocument/2006/relationships/slideLayout" Target="../slideLayouts/slideLayout48.xml"/><Relationship Id="rId28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35.xml"/><Relationship Id="rId19" Type="http://schemas.openxmlformats.org/officeDocument/2006/relationships/slideLayout" Target="../slideLayouts/slideLayout44.xml"/><Relationship Id="rId31" Type="http://schemas.openxmlformats.org/officeDocument/2006/relationships/theme" Target="../theme/theme4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Relationship Id="rId22" Type="http://schemas.openxmlformats.org/officeDocument/2006/relationships/slideLayout" Target="../slideLayouts/slideLayout47.xml"/><Relationship Id="rId27" Type="http://schemas.openxmlformats.org/officeDocument/2006/relationships/slideLayout" Target="../slideLayouts/slideLayout52.xml"/><Relationship Id="rId30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319888" y="4887005"/>
            <a:ext cx="5045075" cy="15963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300" b="1" i="0">
                <a:solidFill>
                  <a:srgbClr val="8DC63F"/>
                </a:solidFill>
                <a:latin typeface="Univers LT Std 67"/>
                <a:cs typeface="Univers LT Std 67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7081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1507571" rtl="0" eaLnBrk="1" latinLnBrk="0" hangingPunct="1">
        <a:lnSpc>
          <a:spcPct val="90000"/>
        </a:lnSpc>
        <a:spcBef>
          <a:spcPct val="0"/>
        </a:spcBef>
        <a:buNone/>
        <a:defRPr sz="725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6893" indent="-376893" algn="l" defTabSz="1507571" rtl="0" eaLnBrk="1" latinLnBrk="0" hangingPunct="1">
        <a:lnSpc>
          <a:spcPct val="90000"/>
        </a:lnSpc>
        <a:spcBef>
          <a:spcPts val="1649"/>
        </a:spcBef>
        <a:buFont typeface="Arial" panose="020B0604020202020204" pitchFamily="34" charset="0"/>
        <a:buChar char="•"/>
        <a:defRPr sz="4616" kern="1200">
          <a:solidFill>
            <a:schemeClr val="tx1"/>
          </a:solidFill>
          <a:latin typeface="+mn-lt"/>
          <a:ea typeface="+mn-ea"/>
          <a:cs typeface="+mn-cs"/>
        </a:defRPr>
      </a:lvl1pPr>
      <a:lvl2pPr marL="1130678" indent="-376893" algn="l" defTabSz="1507571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957" kern="1200">
          <a:solidFill>
            <a:schemeClr val="tx1"/>
          </a:solidFill>
          <a:latin typeface="+mn-lt"/>
          <a:ea typeface="+mn-ea"/>
          <a:cs typeface="+mn-cs"/>
        </a:defRPr>
      </a:lvl2pPr>
      <a:lvl3pPr marL="1884464" indent="-376893" algn="l" defTabSz="1507571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297" kern="1200">
          <a:solidFill>
            <a:schemeClr val="tx1"/>
          </a:solidFill>
          <a:latin typeface="+mn-lt"/>
          <a:ea typeface="+mn-ea"/>
          <a:cs typeface="+mn-cs"/>
        </a:defRPr>
      </a:lvl3pPr>
      <a:lvl4pPr marL="2638250" indent="-376893" algn="l" defTabSz="1507571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392035" indent="-376893" algn="l" defTabSz="1507571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4145821" indent="-376893" algn="l" defTabSz="1507571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899607" indent="-376893" algn="l" defTabSz="1507571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653392" indent="-376893" algn="l" defTabSz="1507571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407178" indent="-376893" algn="l" defTabSz="1507571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07571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1pPr>
      <a:lvl2pPr marL="753786" algn="l" defTabSz="1507571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2pPr>
      <a:lvl3pPr marL="1507571" algn="l" defTabSz="1507571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3pPr>
      <a:lvl4pPr marL="2261357" algn="l" defTabSz="1507571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015143" algn="l" defTabSz="1507571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3768928" algn="l" defTabSz="1507571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522714" algn="l" defTabSz="1507571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276499" algn="l" defTabSz="1507571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030285" algn="l" defTabSz="1507571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5206" y="677659"/>
            <a:ext cx="16243132" cy="7123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205" y="1602160"/>
            <a:ext cx="18093690" cy="850033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10851588"/>
            <a:ext cx="20104100" cy="4615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/>
          <a:lstStyle>
            <a:lvl1pPr algn="ctr">
              <a:defRPr sz="1814">
                <a:solidFill>
                  <a:schemeClr val="bg1"/>
                </a:solidFill>
              </a:defRPr>
            </a:lvl1pPr>
          </a:lstStyle>
          <a:p>
            <a:pPr algn="r"/>
            <a:r>
              <a:rPr lang="en-US"/>
              <a:t>© 2019 THE EDUCATION TRUST-MIDWEST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10781281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79">
                <a:solidFill>
                  <a:schemeClr val="bg1"/>
                </a:solidFill>
              </a:defRPr>
            </a:lvl1pPr>
          </a:lstStyle>
          <a:p>
            <a:fld id="{1E06E502-F92B-482A-8C3A-89BC9A6781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279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  <p:sldLayoutId id="2147483686" r:id="rId18"/>
    <p:sldLayoutId id="2147483687" r:id="rId19"/>
  </p:sldLayoutIdLst>
  <p:hf hdr="0" dt="0"/>
  <p:txStyles>
    <p:titleStyle>
      <a:lvl1pPr algn="l" defTabSz="753923" rtl="0" eaLnBrk="1" latinLnBrk="0" hangingPunct="1">
        <a:spcBef>
          <a:spcPct val="0"/>
        </a:spcBef>
        <a:buNone/>
        <a:defRPr sz="2968" b="1" kern="1200">
          <a:solidFill>
            <a:srgbClr val="FBB040"/>
          </a:solidFill>
          <a:latin typeface="+mj-lt"/>
          <a:ea typeface="+mj-ea"/>
          <a:cs typeface="+mj-cs"/>
        </a:defRPr>
      </a:lvl1pPr>
    </p:titleStyle>
    <p:bodyStyle>
      <a:lvl1pPr marL="565442" indent="-565442" algn="l" defTabSz="753923" rtl="0" eaLnBrk="1" latinLnBrk="0" hangingPunct="1">
        <a:spcBef>
          <a:spcPct val="20000"/>
        </a:spcBef>
        <a:buFont typeface="Arial"/>
        <a:buChar char="•"/>
        <a:defRPr sz="5277" kern="1200">
          <a:solidFill>
            <a:schemeClr val="tx1"/>
          </a:solidFill>
          <a:latin typeface="+mn-lt"/>
          <a:ea typeface="+mn-ea"/>
          <a:cs typeface="+mn-cs"/>
        </a:defRPr>
      </a:lvl1pPr>
      <a:lvl2pPr marL="1225125" indent="-471202" algn="l" defTabSz="753923" rtl="0" eaLnBrk="1" latinLnBrk="0" hangingPunct="1">
        <a:spcBef>
          <a:spcPct val="20000"/>
        </a:spcBef>
        <a:buFont typeface="Arial"/>
        <a:buChar char="–"/>
        <a:defRPr sz="4617" kern="1200">
          <a:solidFill>
            <a:schemeClr val="tx1"/>
          </a:solidFill>
          <a:latin typeface="+mn-lt"/>
          <a:ea typeface="+mn-ea"/>
          <a:cs typeface="+mn-cs"/>
        </a:defRPr>
      </a:lvl2pPr>
      <a:lvl3pPr marL="1884807" indent="-376961" algn="l" defTabSz="753923" rtl="0" eaLnBrk="1" latinLnBrk="0" hangingPunct="1">
        <a:spcBef>
          <a:spcPct val="20000"/>
        </a:spcBef>
        <a:buFont typeface="Arial"/>
        <a:buChar char="•"/>
        <a:defRPr sz="3958" kern="1200">
          <a:solidFill>
            <a:schemeClr val="tx1"/>
          </a:solidFill>
          <a:latin typeface="+mn-lt"/>
          <a:ea typeface="+mn-ea"/>
          <a:cs typeface="+mn-cs"/>
        </a:defRPr>
      </a:lvl3pPr>
      <a:lvl4pPr marL="2638730" indent="-376961" algn="l" defTabSz="753923" rtl="0" eaLnBrk="1" latinLnBrk="0" hangingPunct="1">
        <a:spcBef>
          <a:spcPct val="20000"/>
        </a:spcBef>
        <a:buFont typeface="Arial"/>
        <a:buChar char="–"/>
        <a:defRPr sz="3298" kern="1200">
          <a:solidFill>
            <a:schemeClr val="tx1"/>
          </a:solidFill>
          <a:latin typeface="+mn-lt"/>
          <a:ea typeface="+mn-ea"/>
          <a:cs typeface="+mn-cs"/>
        </a:defRPr>
      </a:lvl4pPr>
      <a:lvl5pPr marL="3392653" indent="-376961" algn="l" defTabSz="753923" rtl="0" eaLnBrk="1" latinLnBrk="0" hangingPunct="1">
        <a:spcBef>
          <a:spcPct val="20000"/>
        </a:spcBef>
        <a:buFont typeface="Arial"/>
        <a:buChar char="»"/>
        <a:defRPr sz="3298" kern="1200">
          <a:solidFill>
            <a:schemeClr val="tx1"/>
          </a:solidFill>
          <a:latin typeface="+mn-lt"/>
          <a:ea typeface="+mn-ea"/>
          <a:cs typeface="+mn-cs"/>
        </a:defRPr>
      </a:lvl5pPr>
      <a:lvl6pPr marL="4146575" indent="-376961" algn="l" defTabSz="753923" rtl="0" eaLnBrk="1" latinLnBrk="0" hangingPunct="1">
        <a:spcBef>
          <a:spcPct val="20000"/>
        </a:spcBef>
        <a:buFont typeface="Arial"/>
        <a:buChar char="•"/>
        <a:defRPr sz="3298" kern="1200">
          <a:solidFill>
            <a:schemeClr val="tx1"/>
          </a:solidFill>
          <a:latin typeface="+mn-lt"/>
          <a:ea typeface="+mn-ea"/>
          <a:cs typeface="+mn-cs"/>
        </a:defRPr>
      </a:lvl6pPr>
      <a:lvl7pPr marL="4900498" indent="-376961" algn="l" defTabSz="753923" rtl="0" eaLnBrk="1" latinLnBrk="0" hangingPunct="1">
        <a:spcBef>
          <a:spcPct val="20000"/>
        </a:spcBef>
        <a:buFont typeface="Arial"/>
        <a:buChar char="•"/>
        <a:defRPr sz="3298" kern="1200">
          <a:solidFill>
            <a:schemeClr val="tx1"/>
          </a:solidFill>
          <a:latin typeface="+mn-lt"/>
          <a:ea typeface="+mn-ea"/>
          <a:cs typeface="+mn-cs"/>
        </a:defRPr>
      </a:lvl7pPr>
      <a:lvl8pPr marL="5654421" indent="-376961" algn="l" defTabSz="753923" rtl="0" eaLnBrk="1" latinLnBrk="0" hangingPunct="1">
        <a:spcBef>
          <a:spcPct val="20000"/>
        </a:spcBef>
        <a:buFont typeface="Arial"/>
        <a:buChar char="•"/>
        <a:defRPr sz="3298" kern="1200">
          <a:solidFill>
            <a:schemeClr val="tx1"/>
          </a:solidFill>
          <a:latin typeface="+mn-lt"/>
          <a:ea typeface="+mn-ea"/>
          <a:cs typeface="+mn-cs"/>
        </a:defRPr>
      </a:lvl8pPr>
      <a:lvl9pPr marL="6408344" indent="-376961" algn="l" defTabSz="753923" rtl="0" eaLnBrk="1" latinLnBrk="0" hangingPunct="1">
        <a:spcBef>
          <a:spcPct val="20000"/>
        </a:spcBef>
        <a:buFont typeface="Arial"/>
        <a:buChar char="•"/>
        <a:defRPr sz="32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3923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1pPr>
      <a:lvl2pPr marL="753923" algn="l" defTabSz="753923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2pPr>
      <a:lvl3pPr marL="1507846" algn="l" defTabSz="753923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3pPr>
      <a:lvl4pPr marL="2261768" algn="l" defTabSz="753923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015691" algn="l" defTabSz="753923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3769614" algn="l" defTabSz="753923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523537" algn="l" defTabSz="753923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277460" algn="l" defTabSz="753923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031382" algn="l" defTabSz="753923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5206" y="677659"/>
            <a:ext cx="16243132" cy="7123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205" y="1602160"/>
            <a:ext cx="18093690" cy="850033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10851588"/>
            <a:ext cx="20104100" cy="4615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/>
          <a:lstStyle>
            <a:lvl1pPr algn="ctr">
              <a:defRPr sz="1814">
                <a:solidFill>
                  <a:schemeClr val="bg1"/>
                </a:solidFill>
              </a:defRPr>
            </a:lvl1pPr>
          </a:lstStyle>
          <a:p>
            <a:pPr algn="r"/>
            <a:r>
              <a:rPr lang="en-US"/>
              <a:t>© 2022 THE EDUCATION TRUST-MIDWEST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10781294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79">
                <a:solidFill>
                  <a:schemeClr val="bg1"/>
                </a:solidFill>
              </a:defRPr>
            </a:lvl1pPr>
          </a:lstStyle>
          <a:p>
            <a:fld id="{1E06E502-F92B-482A-8C3A-89BC9A6781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246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  <p:sldLayoutId id="2147483706" r:id="rId18"/>
    <p:sldLayoutId id="2147483707" r:id="rId19"/>
    <p:sldLayoutId id="2147483708" r:id="rId20"/>
    <p:sldLayoutId id="2147483709" r:id="rId21"/>
    <p:sldLayoutId id="2147483710" r:id="rId22"/>
    <p:sldLayoutId id="2147483711" r:id="rId23"/>
    <p:sldLayoutId id="2147483712" r:id="rId24"/>
    <p:sldLayoutId id="2147483713" r:id="rId25"/>
    <p:sldLayoutId id="2147483714" r:id="rId26"/>
    <p:sldLayoutId id="2147483715" r:id="rId27"/>
    <p:sldLayoutId id="2147483716" r:id="rId28"/>
    <p:sldLayoutId id="2147483717" r:id="rId29"/>
    <p:sldLayoutId id="2147483718" r:id="rId30"/>
  </p:sldLayoutIdLst>
  <p:hf hdr="0" dt="0"/>
  <p:txStyles>
    <p:titleStyle>
      <a:lvl1pPr algn="l" defTabSz="753885" rtl="0" eaLnBrk="1" latinLnBrk="0" hangingPunct="1">
        <a:spcBef>
          <a:spcPct val="0"/>
        </a:spcBef>
        <a:buNone/>
        <a:defRPr sz="2970" b="1" kern="1200">
          <a:solidFill>
            <a:srgbClr val="FBB040"/>
          </a:solidFill>
          <a:latin typeface="+mj-lt"/>
          <a:ea typeface="+mj-ea"/>
          <a:cs typeface="+mj-cs"/>
        </a:defRPr>
      </a:lvl1pPr>
    </p:titleStyle>
    <p:bodyStyle>
      <a:lvl1pPr marL="565412" indent="-565412" algn="l" defTabSz="753885" rtl="0" eaLnBrk="1" latinLnBrk="0" hangingPunct="1">
        <a:spcBef>
          <a:spcPct val="20000"/>
        </a:spcBef>
        <a:buFont typeface="Arial"/>
        <a:buChar char="•"/>
        <a:defRPr sz="5277" kern="1200">
          <a:solidFill>
            <a:schemeClr val="tx1"/>
          </a:solidFill>
          <a:latin typeface="+mn-lt"/>
          <a:ea typeface="+mn-ea"/>
          <a:cs typeface="+mn-cs"/>
        </a:defRPr>
      </a:lvl1pPr>
      <a:lvl2pPr marL="1225064" indent="-471180" algn="l" defTabSz="753885" rtl="0" eaLnBrk="1" latinLnBrk="0" hangingPunct="1">
        <a:spcBef>
          <a:spcPct val="20000"/>
        </a:spcBef>
        <a:buFont typeface="Arial"/>
        <a:buChar char="–"/>
        <a:defRPr sz="4617" kern="1200">
          <a:solidFill>
            <a:schemeClr val="tx1"/>
          </a:solidFill>
          <a:latin typeface="+mn-lt"/>
          <a:ea typeface="+mn-ea"/>
          <a:cs typeface="+mn-cs"/>
        </a:defRPr>
      </a:lvl2pPr>
      <a:lvl3pPr marL="1884713" indent="-376943" algn="l" defTabSz="753885" rtl="0" eaLnBrk="1" latinLnBrk="0" hangingPunct="1">
        <a:spcBef>
          <a:spcPct val="20000"/>
        </a:spcBef>
        <a:buFont typeface="Arial"/>
        <a:buChar char="•"/>
        <a:defRPr sz="3958" kern="1200">
          <a:solidFill>
            <a:schemeClr val="tx1"/>
          </a:solidFill>
          <a:latin typeface="+mn-lt"/>
          <a:ea typeface="+mn-ea"/>
          <a:cs typeface="+mn-cs"/>
        </a:defRPr>
      </a:lvl3pPr>
      <a:lvl4pPr marL="2638600" indent="-376943" algn="l" defTabSz="753885" rtl="0" eaLnBrk="1" latinLnBrk="0" hangingPunct="1">
        <a:spcBef>
          <a:spcPct val="20000"/>
        </a:spcBef>
        <a:buFont typeface="Arial"/>
        <a:buChar char="–"/>
        <a:defRPr sz="3298" kern="1200">
          <a:solidFill>
            <a:schemeClr val="tx1"/>
          </a:solidFill>
          <a:latin typeface="+mn-lt"/>
          <a:ea typeface="+mn-ea"/>
          <a:cs typeface="+mn-cs"/>
        </a:defRPr>
      </a:lvl4pPr>
      <a:lvl5pPr marL="3392484" indent="-376943" algn="l" defTabSz="753885" rtl="0" eaLnBrk="1" latinLnBrk="0" hangingPunct="1">
        <a:spcBef>
          <a:spcPct val="20000"/>
        </a:spcBef>
        <a:buFont typeface="Arial"/>
        <a:buChar char="»"/>
        <a:defRPr sz="3298" kern="1200">
          <a:solidFill>
            <a:schemeClr val="tx1"/>
          </a:solidFill>
          <a:latin typeface="+mn-lt"/>
          <a:ea typeface="+mn-ea"/>
          <a:cs typeface="+mn-cs"/>
        </a:defRPr>
      </a:lvl5pPr>
      <a:lvl6pPr marL="4146371" indent="-376943" algn="l" defTabSz="753885" rtl="0" eaLnBrk="1" latinLnBrk="0" hangingPunct="1">
        <a:spcBef>
          <a:spcPct val="20000"/>
        </a:spcBef>
        <a:buFont typeface="Arial"/>
        <a:buChar char="•"/>
        <a:defRPr sz="3298" kern="1200">
          <a:solidFill>
            <a:schemeClr val="tx1"/>
          </a:solidFill>
          <a:latin typeface="+mn-lt"/>
          <a:ea typeface="+mn-ea"/>
          <a:cs typeface="+mn-cs"/>
        </a:defRPr>
      </a:lvl6pPr>
      <a:lvl7pPr marL="4900254" indent="-376943" algn="l" defTabSz="753885" rtl="0" eaLnBrk="1" latinLnBrk="0" hangingPunct="1">
        <a:spcBef>
          <a:spcPct val="20000"/>
        </a:spcBef>
        <a:buFont typeface="Arial"/>
        <a:buChar char="•"/>
        <a:defRPr sz="3298" kern="1200">
          <a:solidFill>
            <a:schemeClr val="tx1"/>
          </a:solidFill>
          <a:latin typeface="+mn-lt"/>
          <a:ea typeface="+mn-ea"/>
          <a:cs typeface="+mn-cs"/>
        </a:defRPr>
      </a:lvl7pPr>
      <a:lvl8pPr marL="5654139" indent="-376943" algn="l" defTabSz="753885" rtl="0" eaLnBrk="1" latinLnBrk="0" hangingPunct="1">
        <a:spcBef>
          <a:spcPct val="20000"/>
        </a:spcBef>
        <a:buFont typeface="Arial"/>
        <a:buChar char="•"/>
        <a:defRPr sz="3298" kern="1200">
          <a:solidFill>
            <a:schemeClr val="tx1"/>
          </a:solidFill>
          <a:latin typeface="+mn-lt"/>
          <a:ea typeface="+mn-ea"/>
          <a:cs typeface="+mn-cs"/>
        </a:defRPr>
      </a:lvl8pPr>
      <a:lvl9pPr marL="6408026" indent="-376943" algn="l" defTabSz="753885" rtl="0" eaLnBrk="1" latinLnBrk="0" hangingPunct="1">
        <a:spcBef>
          <a:spcPct val="20000"/>
        </a:spcBef>
        <a:buFont typeface="Arial"/>
        <a:buChar char="•"/>
        <a:defRPr sz="32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3885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1pPr>
      <a:lvl2pPr marL="753885" algn="l" defTabSz="753885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2pPr>
      <a:lvl3pPr marL="1507770" algn="l" defTabSz="753885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3pPr>
      <a:lvl4pPr marL="2261655" algn="l" defTabSz="753885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4pPr>
      <a:lvl5pPr marL="3015541" algn="l" defTabSz="753885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5pPr>
      <a:lvl6pPr marL="3769426" algn="l" defTabSz="753885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6pPr>
      <a:lvl7pPr marL="4523311" algn="l" defTabSz="753885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7pPr>
      <a:lvl8pPr marL="5277196" algn="l" defTabSz="753885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8pPr>
      <a:lvl9pPr marL="6031081" algn="l" defTabSz="753885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0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epicedpolicv.ors/wp-content/uDloads/2021/05/Teacher_Workforce_Pol_Brief_Mav2021.pdf" TargetMode="Externa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5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mckinsey.com/industries/education/our-insights/covid-19-and-education-an-emerging-k-shaped-recovery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7" Type="http://schemas.openxmlformats.org/officeDocument/2006/relationships/image" Target="../media/image63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1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898003"/>
            <a:ext cx="773430" cy="2011045"/>
            <a:chOff x="0" y="2898003"/>
            <a:chExt cx="773430" cy="2011045"/>
          </a:xfrm>
        </p:grpSpPr>
        <p:sp>
          <p:nvSpPr>
            <p:cNvPr id="3" name="object 3"/>
            <p:cNvSpPr/>
            <p:nvPr/>
          </p:nvSpPr>
          <p:spPr>
            <a:xfrm>
              <a:off x="0" y="2898003"/>
              <a:ext cx="137795" cy="329565"/>
            </a:xfrm>
            <a:custGeom>
              <a:avLst/>
              <a:gdLst/>
              <a:ahLst/>
              <a:cxnLst/>
              <a:rect l="l" t="t" r="r" b="b"/>
              <a:pathLst>
                <a:path w="137795" h="329564">
                  <a:moveTo>
                    <a:pt x="0" y="0"/>
                  </a:moveTo>
                  <a:lnTo>
                    <a:pt x="0" y="328984"/>
                  </a:lnTo>
                  <a:lnTo>
                    <a:pt x="137367" y="2929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3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3190953"/>
              <a:ext cx="153035" cy="942340"/>
            </a:xfrm>
            <a:custGeom>
              <a:avLst/>
              <a:gdLst/>
              <a:ahLst/>
              <a:cxnLst/>
              <a:rect l="l" t="t" r="r" b="b"/>
              <a:pathLst>
                <a:path w="153035" h="942339">
                  <a:moveTo>
                    <a:pt x="137367" y="0"/>
                  </a:moveTo>
                  <a:lnTo>
                    <a:pt x="0" y="174528"/>
                  </a:lnTo>
                  <a:lnTo>
                    <a:pt x="0" y="942201"/>
                  </a:lnTo>
                  <a:lnTo>
                    <a:pt x="152529" y="878821"/>
                  </a:lnTo>
                  <a:lnTo>
                    <a:pt x="137367" y="0"/>
                  </a:lnTo>
                  <a:close/>
                </a:path>
              </a:pathLst>
            </a:custGeom>
            <a:solidFill>
              <a:srgbClr val="292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4069782"/>
              <a:ext cx="773430" cy="701040"/>
            </a:xfrm>
            <a:custGeom>
              <a:avLst/>
              <a:gdLst/>
              <a:ahLst/>
              <a:cxnLst/>
              <a:rect l="l" t="t" r="r" b="b"/>
              <a:pathLst>
                <a:path w="773430" h="701039">
                  <a:moveTo>
                    <a:pt x="152518" y="0"/>
                  </a:moveTo>
                  <a:lnTo>
                    <a:pt x="0" y="63380"/>
                  </a:lnTo>
                  <a:lnTo>
                    <a:pt x="0" y="578464"/>
                  </a:lnTo>
                  <a:lnTo>
                    <a:pt x="773201" y="700701"/>
                  </a:lnTo>
                  <a:lnTo>
                    <a:pt x="152518" y="0"/>
                  </a:lnTo>
                  <a:close/>
                </a:path>
              </a:pathLst>
            </a:custGeom>
            <a:solidFill>
              <a:srgbClr val="263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4648246"/>
              <a:ext cx="773430" cy="260985"/>
            </a:xfrm>
            <a:custGeom>
              <a:avLst/>
              <a:gdLst/>
              <a:ahLst/>
              <a:cxnLst/>
              <a:rect l="l" t="t" r="r" b="b"/>
              <a:pathLst>
                <a:path w="773430" h="260985">
                  <a:moveTo>
                    <a:pt x="0" y="0"/>
                  </a:moveTo>
                  <a:lnTo>
                    <a:pt x="0" y="260599"/>
                  </a:lnTo>
                  <a:lnTo>
                    <a:pt x="773212" y="1222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724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6025438"/>
            <a:ext cx="869950" cy="1661795"/>
            <a:chOff x="0" y="6025438"/>
            <a:chExt cx="869950" cy="1661795"/>
          </a:xfrm>
        </p:grpSpPr>
        <p:sp>
          <p:nvSpPr>
            <p:cNvPr id="8" name="object 8"/>
            <p:cNvSpPr/>
            <p:nvPr/>
          </p:nvSpPr>
          <p:spPr>
            <a:xfrm>
              <a:off x="0" y="6025444"/>
              <a:ext cx="869950" cy="1661795"/>
            </a:xfrm>
            <a:custGeom>
              <a:avLst/>
              <a:gdLst/>
              <a:ahLst/>
              <a:cxnLst/>
              <a:rect l="l" t="t" r="r" b="b"/>
              <a:pathLst>
                <a:path w="869950" h="1661795">
                  <a:moveTo>
                    <a:pt x="676173" y="1041603"/>
                  </a:moveTo>
                  <a:lnTo>
                    <a:pt x="0" y="888276"/>
                  </a:lnTo>
                  <a:lnTo>
                    <a:pt x="0" y="1661198"/>
                  </a:lnTo>
                  <a:lnTo>
                    <a:pt x="676173" y="1041603"/>
                  </a:lnTo>
                  <a:close/>
                </a:path>
                <a:path w="869950" h="1661795">
                  <a:moveTo>
                    <a:pt x="869505" y="0"/>
                  </a:moveTo>
                  <a:lnTo>
                    <a:pt x="0" y="88201"/>
                  </a:lnTo>
                  <a:lnTo>
                    <a:pt x="0" y="403669"/>
                  </a:lnTo>
                  <a:lnTo>
                    <a:pt x="676173" y="1041603"/>
                  </a:lnTo>
                  <a:lnTo>
                    <a:pt x="869505" y="0"/>
                  </a:lnTo>
                  <a:close/>
                </a:path>
              </a:pathLst>
            </a:custGeom>
            <a:solidFill>
              <a:srgbClr val="2724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6429113"/>
              <a:ext cx="676275" cy="638175"/>
            </a:xfrm>
            <a:custGeom>
              <a:avLst/>
              <a:gdLst/>
              <a:ahLst/>
              <a:cxnLst/>
              <a:rect l="l" t="t" r="r" b="b"/>
              <a:pathLst>
                <a:path w="676275" h="638175">
                  <a:moveTo>
                    <a:pt x="0" y="0"/>
                  </a:moveTo>
                  <a:lnTo>
                    <a:pt x="0" y="484603"/>
                  </a:lnTo>
                  <a:lnTo>
                    <a:pt x="676178" y="6379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3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0" y="3076312"/>
            <a:ext cx="2749550" cy="4897120"/>
            <a:chOff x="0" y="3076312"/>
            <a:chExt cx="2749550" cy="4897120"/>
          </a:xfrm>
        </p:grpSpPr>
        <p:sp>
          <p:nvSpPr>
            <p:cNvPr id="11" name="object 11"/>
            <p:cNvSpPr/>
            <p:nvPr/>
          </p:nvSpPr>
          <p:spPr>
            <a:xfrm>
              <a:off x="0" y="4770488"/>
              <a:ext cx="773430" cy="988060"/>
            </a:xfrm>
            <a:custGeom>
              <a:avLst/>
              <a:gdLst/>
              <a:ahLst/>
              <a:cxnLst/>
              <a:rect l="l" t="t" r="r" b="b"/>
              <a:pathLst>
                <a:path w="773430" h="988060">
                  <a:moveTo>
                    <a:pt x="773201" y="0"/>
                  </a:moveTo>
                  <a:lnTo>
                    <a:pt x="0" y="138351"/>
                  </a:lnTo>
                  <a:lnTo>
                    <a:pt x="0" y="987980"/>
                  </a:lnTo>
                  <a:lnTo>
                    <a:pt x="773201" y="0"/>
                  </a:lnTo>
                  <a:close/>
                </a:path>
              </a:pathLst>
            </a:custGeom>
            <a:solidFill>
              <a:srgbClr val="263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0" y="4770490"/>
              <a:ext cx="869950" cy="1343660"/>
            </a:xfrm>
            <a:custGeom>
              <a:avLst/>
              <a:gdLst/>
              <a:ahLst/>
              <a:cxnLst/>
              <a:rect l="l" t="t" r="r" b="b"/>
              <a:pathLst>
                <a:path w="869950" h="1343660">
                  <a:moveTo>
                    <a:pt x="773212" y="0"/>
                  </a:moveTo>
                  <a:lnTo>
                    <a:pt x="0" y="987969"/>
                  </a:lnTo>
                  <a:lnTo>
                    <a:pt x="0" y="1343142"/>
                  </a:lnTo>
                  <a:lnTo>
                    <a:pt x="869512" y="1254956"/>
                  </a:lnTo>
                  <a:lnTo>
                    <a:pt x="773212" y="0"/>
                  </a:lnTo>
                  <a:close/>
                </a:path>
              </a:pathLst>
            </a:custGeom>
            <a:solidFill>
              <a:srgbClr val="292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73213" y="4713942"/>
              <a:ext cx="1072515" cy="1311910"/>
            </a:xfrm>
            <a:custGeom>
              <a:avLst/>
              <a:gdLst/>
              <a:ahLst/>
              <a:cxnLst/>
              <a:rect l="l" t="t" r="r" b="b"/>
              <a:pathLst>
                <a:path w="1072514" h="1311910">
                  <a:moveTo>
                    <a:pt x="1072490" y="0"/>
                  </a:moveTo>
                  <a:lnTo>
                    <a:pt x="0" y="56553"/>
                  </a:lnTo>
                  <a:lnTo>
                    <a:pt x="96300" y="1311499"/>
                  </a:lnTo>
                  <a:lnTo>
                    <a:pt x="1072490" y="0"/>
                  </a:lnTo>
                  <a:close/>
                </a:path>
              </a:pathLst>
            </a:custGeom>
            <a:solidFill>
              <a:srgbClr val="263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52530" y="4069775"/>
              <a:ext cx="1693545" cy="701040"/>
            </a:xfrm>
            <a:custGeom>
              <a:avLst/>
              <a:gdLst/>
              <a:ahLst/>
              <a:cxnLst/>
              <a:rect l="l" t="t" r="r" b="b"/>
              <a:pathLst>
                <a:path w="1693545" h="701039">
                  <a:moveTo>
                    <a:pt x="0" y="0"/>
                  </a:moveTo>
                  <a:lnTo>
                    <a:pt x="620682" y="700701"/>
                  </a:lnTo>
                  <a:lnTo>
                    <a:pt x="1693173" y="6441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92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52524" y="3076312"/>
              <a:ext cx="2168525" cy="993775"/>
            </a:xfrm>
            <a:custGeom>
              <a:avLst/>
              <a:gdLst/>
              <a:ahLst/>
              <a:cxnLst/>
              <a:rect l="l" t="t" r="r" b="b"/>
              <a:pathLst>
                <a:path w="2168525" h="993775">
                  <a:moveTo>
                    <a:pt x="1159189" y="0"/>
                  </a:moveTo>
                  <a:lnTo>
                    <a:pt x="0" y="993467"/>
                  </a:lnTo>
                  <a:lnTo>
                    <a:pt x="2167996" y="253081"/>
                  </a:lnTo>
                  <a:lnTo>
                    <a:pt x="1159189" y="0"/>
                  </a:lnTo>
                  <a:close/>
                </a:path>
              </a:pathLst>
            </a:custGeom>
            <a:solidFill>
              <a:srgbClr val="263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52533" y="3329384"/>
              <a:ext cx="2168525" cy="1384935"/>
            </a:xfrm>
            <a:custGeom>
              <a:avLst/>
              <a:gdLst/>
              <a:ahLst/>
              <a:cxnLst/>
              <a:rect l="l" t="t" r="r" b="b"/>
              <a:pathLst>
                <a:path w="2168525" h="1384935">
                  <a:moveTo>
                    <a:pt x="2167986" y="0"/>
                  </a:moveTo>
                  <a:lnTo>
                    <a:pt x="0" y="740385"/>
                  </a:lnTo>
                  <a:lnTo>
                    <a:pt x="1693173" y="1384554"/>
                  </a:lnTo>
                  <a:lnTo>
                    <a:pt x="2167986" y="0"/>
                  </a:lnTo>
                  <a:close/>
                </a:path>
              </a:pathLst>
            </a:custGeom>
            <a:solidFill>
              <a:srgbClr val="2724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69514" y="5447252"/>
              <a:ext cx="1014730" cy="1249680"/>
            </a:xfrm>
            <a:custGeom>
              <a:avLst/>
              <a:gdLst/>
              <a:ahLst/>
              <a:cxnLst/>
              <a:rect l="l" t="t" r="r" b="b"/>
              <a:pathLst>
                <a:path w="1014730" h="1249679">
                  <a:moveTo>
                    <a:pt x="1014209" y="0"/>
                  </a:moveTo>
                  <a:lnTo>
                    <a:pt x="0" y="578191"/>
                  </a:lnTo>
                  <a:lnTo>
                    <a:pt x="958264" y="1249134"/>
                  </a:lnTo>
                  <a:lnTo>
                    <a:pt x="1014209" y="0"/>
                  </a:lnTo>
                  <a:close/>
                </a:path>
              </a:pathLst>
            </a:custGeom>
            <a:solidFill>
              <a:srgbClr val="263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69514" y="4713944"/>
              <a:ext cx="1014730" cy="1311910"/>
            </a:xfrm>
            <a:custGeom>
              <a:avLst/>
              <a:gdLst/>
              <a:ahLst/>
              <a:cxnLst/>
              <a:rect l="l" t="t" r="r" b="b"/>
              <a:pathLst>
                <a:path w="1014730" h="1311910">
                  <a:moveTo>
                    <a:pt x="976190" y="0"/>
                  </a:moveTo>
                  <a:lnTo>
                    <a:pt x="0" y="1311499"/>
                  </a:lnTo>
                  <a:lnTo>
                    <a:pt x="1014209" y="733307"/>
                  </a:lnTo>
                  <a:lnTo>
                    <a:pt x="976190" y="0"/>
                  </a:lnTo>
                  <a:close/>
                </a:path>
              </a:pathLst>
            </a:custGeom>
            <a:solidFill>
              <a:srgbClr val="2724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76176" y="6025445"/>
              <a:ext cx="1151890" cy="1042035"/>
            </a:xfrm>
            <a:custGeom>
              <a:avLst/>
              <a:gdLst/>
              <a:ahLst/>
              <a:cxnLst/>
              <a:rect l="l" t="t" r="r" b="b"/>
              <a:pathLst>
                <a:path w="1151889" h="1042034">
                  <a:moveTo>
                    <a:pt x="193334" y="0"/>
                  </a:moveTo>
                  <a:lnTo>
                    <a:pt x="0" y="1041591"/>
                  </a:lnTo>
                  <a:lnTo>
                    <a:pt x="1151608" y="670942"/>
                  </a:lnTo>
                  <a:lnTo>
                    <a:pt x="193334" y="0"/>
                  </a:lnTo>
                  <a:close/>
                </a:path>
              </a:pathLst>
            </a:custGeom>
            <a:solidFill>
              <a:srgbClr val="292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0" y="7067047"/>
              <a:ext cx="1000760" cy="906144"/>
            </a:xfrm>
            <a:custGeom>
              <a:avLst/>
              <a:gdLst/>
              <a:ahLst/>
              <a:cxnLst/>
              <a:rect l="l" t="t" r="r" b="b"/>
              <a:pathLst>
                <a:path w="1000760" h="906145">
                  <a:moveTo>
                    <a:pt x="676178" y="0"/>
                  </a:moveTo>
                  <a:lnTo>
                    <a:pt x="0" y="619593"/>
                  </a:lnTo>
                  <a:lnTo>
                    <a:pt x="0" y="633499"/>
                  </a:lnTo>
                  <a:lnTo>
                    <a:pt x="1000315" y="905867"/>
                  </a:lnTo>
                  <a:lnTo>
                    <a:pt x="676178" y="0"/>
                  </a:lnTo>
                  <a:close/>
                </a:path>
              </a:pathLst>
            </a:custGeom>
            <a:solidFill>
              <a:srgbClr val="263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76173" y="6688956"/>
              <a:ext cx="2073275" cy="1283970"/>
            </a:xfrm>
            <a:custGeom>
              <a:avLst/>
              <a:gdLst/>
              <a:ahLst/>
              <a:cxnLst/>
              <a:rect l="l" t="t" r="r" b="b"/>
              <a:pathLst>
                <a:path w="2073275" h="1283970">
                  <a:moveTo>
                    <a:pt x="1151597" y="7454"/>
                  </a:moveTo>
                  <a:lnTo>
                    <a:pt x="0" y="378091"/>
                  </a:lnTo>
                  <a:lnTo>
                    <a:pt x="324129" y="1283970"/>
                  </a:lnTo>
                  <a:lnTo>
                    <a:pt x="1151597" y="7454"/>
                  </a:lnTo>
                  <a:close/>
                </a:path>
                <a:path w="2073275" h="1283970">
                  <a:moveTo>
                    <a:pt x="2072805" y="0"/>
                  </a:moveTo>
                  <a:lnTo>
                    <a:pt x="1151597" y="7429"/>
                  </a:lnTo>
                  <a:lnTo>
                    <a:pt x="1599374" y="1056284"/>
                  </a:lnTo>
                  <a:lnTo>
                    <a:pt x="2072805" y="0"/>
                  </a:lnTo>
                  <a:close/>
                </a:path>
              </a:pathLst>
            </a:custGeom>
            <a:solidFill>
              <a:srgbClr val="2724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000326" y="6696392"/>
              <a:ext cx="1275715" cy="1276985"/>
            </a:xfrm>
            <a:custGeom>
              <a:avLst/>
              <a:gdLst/>
              <a:ahLst/>
              <a:cxnLst/>
              <a:rect l="l" t="t" r="r" b="b"/>
              <a:pathLst>
                <a:path w="1275714" h="1276984">
                  <a:moveTo>
                    <a:pt x="827461" y="0"/>
                  </a:moveTo>
                  <a:lnTo>
                    <a:pt x="0" y="1276526"/>
                  </a:lnTo>
                  <a:lnTo>
                    <a:pt x="1275217" y="1048837"/>
                  </a:lnTo>
                  <a:lnTo>
                    <a:pt x="827461" y="0"/>
                  </a:lnTo>
                  <a:close/>
                </a:path>
              </a:pathLst>
            </a:custGeom>
            <a:solidFill>
              <a:srgbClr val="263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2275554" y="6375871"/>
            <a:ext cx="5062220" cy="2720340"/>
            <a:chOff x="2275554" y="6375871"/>
            <a:chExt cx="5062220" cy="2720340"/>
          </a:xfrm>
        </p:grpSpPr>
        <p:sp>
          <p:nvSpPr>
            <p:cNvPr id="24" name="object 24"/>
            <p:cNvSpPr/>
            <p:nvPr/>
          </p:nvSpPr>
          <p:spPr>
            <a:xfrm>
              <a:off x="3841488" y="7329535"/>
              <a:ext cx="913765" cy="1197610"/>
            </a:xfrm>
            <a:custGeom>
              <a:avLst/>
              <a:gdLst/>
              <a:ahLst/>
              <a:cxnLst/>
              <a:rect l="l" t="t" r="r" b="b"/>
              <a:pathLst>
                <a:path w="913764" h="1197609">
                  <a:moveTo>
                    <a:pt x="400563" y="0"/>
                  </a:moveTo>
                  <a:lnTo>
                    <a:pt x="0" y="1197303"/>
                  </a:lnTo>
                  <a:lnTo>
                    <a:pt x="913658" y="670178"/>
                  </a:lnTo>
                  <a:lnTo>
                    <a:pt x="400563" y="0"/>
                  </a:lnTo>
                  <a:close/>
                </a:path>
              </a:pathLst>
            </a:custGeom>
            <a:solidFill>
              <a:srgbClr val="292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275548" y="7329556"/>
              <a:ext cx="1966595" cy="1426210"/>
            </a:xfrm>
            <a:custGeom>
              <a:avLst/>
              <a:gdLst/>
              <a:ahLst/>
              <a:cxnLst/>
              <a:rect l="l" t="t" r="r" b="b"/>
              <a:pathLst>
                <a:path w="1966595" h="1426209">
                  <a:moveTo>
                    <a:pt x="968108" y="351091"/>
                  </a:moveTo>
                  <a:lnTo>
                    <a:pt x="0" y="415683"/>
                  </a:lnTo>
                  <a:lnTo>
                    <a:pt x="414705" y="1425663"/>
                  </a:lnTo>
                  <a:lnTo>
                    <a:pt x="968108" y="351091"/>
                  </a:lnTo>
                  <a:close/>
                </a:path>
                <a:path w="1966595" h="1426209">
                  <a:moveTo>
                    <a:pt x="1966518" y="0"/>
                  </a:moveTo>
                  <a:lnTo>
                    <a:pt x="968121" y="351091"/>
                  </a:lnTo>
                  <a:lnTo>
                    <a:pt x="1565935" y="1197292"/>
                  </a:lnTo>
                  <a:lnTo>
                    <a:pt x="1966518" y="0"/>
                  </a:lnTo>
                  <a:close/>
                </a:path>
              </a:pathLst>
            </a:custGeom>
            <a:solidFill>
              <a:srgbClr val="2724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275564" y="6688946"/>
              <a:ext cx="968375" cy="1056640"/>
            </a:xfrm>
            <a:custGeom>
              <a:avLst/>
              <a:gdLst/>
              <a:ahLst/>
              <a:cxnLst/>
              <a:rect l="l" t="t" r="r" b="b"/>
              <a:pathLst>
                <a:path w="968375" h="1056640">
                  <a:moveTo>
                    <a:pt x="473420" y="0"/>
                  </a:moveTo>
                  <a:lnTo>
                    <a:pt x="0" y="1056292"/>
                  </a:lnTo>
                  <a:lnTo>
                    <a:pt x="968106" y="991697"/>
                  </a:lnTo>
                  <a:lnTo>
                    <a:pt x="473420" y="0"/>
                  </a:lnTo>
                  <a:close/>
                </a:path>
              </a:pathLst>
            </a:custGeom>
            <a:solidFill>
              <a:srgbClr val="292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748987" y="6604171"/>
              <a:ext cx="1158240" cy="1076960"/>
            </a:xfrm>
            <a:custGeom>
              <a:avLst/>
              <a:gdLst/>
              <a:ahLst/>
              <a:cxnLst/>
              <a:rect l="l" t="t" r="r" b="b"/>
              <a:pathLst>
                <a:path w="1158239" h="1076959">
                  <a:moveTo>
                    <a:pt x="1157943" y="0"/>
                  </a:moveTo>
                  <a:lnTo>
                    <a:pt x="0" y="84782"/>
                  </a:lnTo>
                  <a:lnTo>
                    <a:pt x="494686" y="1076459"/>
                  </a:lnTo>
                  <a:lnTo>
                    <a:pt x="1157943" y="0"/>
                  </a:lnTo>
                  <a:close/>
                </a:path>
              </a:pathLst>
            </a:custGeom>
            <a:solidFill>
              <a:srgbClr val="1D44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906927" y="6375871"/>
              <a:ext cx="1392555" cy="953769"/>
            </a:xfrm>
            <a:custGeom>
              <a:avLst/>
              <a:gdLst/>
              <a:ahLst/>
              <a:cxnLst/>
              <a:rect l="l" t="t" r="r" b="b"/>
              <a:pathLst>
                <a:path w="1392554" h="953770">
                  <a:moveTo>
                    <a:pt x="1392167" y="0"/>
                  </a:moveTo>
                  <a:lnTo>
                    <a:pt x="0" y="228296"/>
                  </a:lnTo>
                  <a:lnTo>
                    <a:pt x="335131" y="953667"/>
                  </a:lnTo>
                  <a:lnTo>
                    <a:pt x="1392167" y="0"/>
                  </a:lnTo>
                  <a:close/>
                </a:path>
              </a:pathLst>
            </a:custGeom>
            <a:solidFill>
              <a:srgbClr val="2724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242046" y="6375881"/>
              <a:ext cx="1341755" cy="1062990"/>
            </a:xfrm>
            <a:custGeom>
              <a:avLst/>
              <a:gdLst/>
              <a:ahLst/>
              <a:cxnLst/>
              <a:rect l="l" t="t" r="r" b="b"/>
              <a:pathLst>
                <a:path w="1341754" h="1062990">
                  <a:moveTo>
                    <a:pt x="1057035" y="0"/>
                  </a:moveTo>
                  <a:lnTo>
                    <a:pt x="0" y="953646"/>
                  </a:lnTo>
                  <a:lnTo>
                    <a:pt x="1341634" y="1062930"/>
                  </a:lnTo>
                  <a:lnTo>
                    <a:pt x="1057035" y="0"/>
                  </a:lnTo>
                  <a:close/>
                </a:path>
              </a:pathLst>
            </a:custGeom>
            <a:solidFill>
              <a:srgbClr val="292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242060" y="7329531"/>
              <a:ext cx="1341755" cy="670560"/>
            </a:xfrm>
            <a:custGeom>
              <a:avLst/>
              <a:gdLst/>
              <a:ahLst/>
              <a:cxnLst/>
              <a:rect l="l" t="t" r="r" b="b"/>
              <a:pathLst>
                <a:path w="1341754" h="670559">
                  <a:moveTo>
                    <a:pt x="0" y="0"/>
                  </a:moveTo>
                  <a:lnTo>
                    <a:pt x="513083" y="670178"/>
                  </a:lnTo>
                  <a:lnTo>
                    <a:pt x="1341624" y="1092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3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755149" y="7999722"/>
              <a:ext cx="1689735" cy="802005"/>
            </a:xfrm>
            <a:custGeom>
              <a:avLst/>
              <a:gdLst/>
              <a:ahLst/>
              <a:cxnLst/>
              <a:rect l="l" t="t" r="r" b="b"/>
              <a:pathLst>
                <a:path w="1689735" h="802004">
                  <a:moveTo>
                    <a:pt x="0" y="0"/>
                  </a:moveTo>
                  <a:lnTo>
                    <a:pt x="795693" y="801933"/>
                  </a:lnTo>
                  <a:lnTo>
                    <a:pt x="1689131" y="1652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724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550842" y="8164975"/>
              <a:ext cx="893444" cy="930910"/>
            </a:xfrm>
            <a:custGeom>
              <a:avLst/>
              <a:gdLst/>
              <a:ahLst/>
              <a:cxnLst/>
              <a:rect l="l" t="t" r="r" b="b"/>
              <a:pathLst>
                <a:path w="893445" h="930909">
                  <a:moveTo>
                    <a:pt x="893438" y="0"/>
                  </a:moveTo>
                  <a:lnTo>
                    <a:pt x="0" y="636671"/>
                  </a:lnTo>
                  <a:lnTo>
                    <a:pt x="800551" y="930914"/>
                  </a:lnTo>
                  <a:lnTo>
                    <a:pt x="893438" y="0"/>
                  </a:lnTo>
                  <a:close/>
                </a:path>
              </a:pathLst>
            </a:custGeom>
            <a:solidFill>
              <a:srgbClr val="263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351394" y="8164972"/>
              <a:ext cx="986155" cy="930910"/>
            </a:xfrm>
            <a:custGeom>
              <a:avLst/>
              <a:gdLst/>
              <a:ahLst/>
              <a:cxnLst/>
              <a:rect l="l" t="t" r="r" b="b"/>
              <a:pathLst>
                <a:path w="986154" h="930909">
                  <a:moveTo>
                    <a:pt x="92887" y="0"/>
                  </a:moveTo>
                  <a:lnTo>
                    <a:pt x="0" y="930914"/>
                  </a:lnTo>
                  <a:lnTo>
                    <a:pt x="986127" y="59254"/>
                  </a:lnTo>
                  <a:lnTo>
                    <a:pt x="92887" y="0"/>
                  </a:lnTo>
                  <a:close/>
                </a:path>
              </a:pathLst>
            </a:custGeom>
            <a:solidFill>
              <a:srgbClr val="1D44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755134" y="7438817"/>
              <a:ext cx="1689735" cy="726440"/>
            </a:xfrm>
            <a:custGeom>
              <a:avLst/>
              <a:gdLst/>
              <a:ahLst/>
              <a:cxnLst/>
              <a:rect l="l" t="t" r="r" b="b"/>
              <a:pathLst>
                <a:path w="1689735" h="726440">
                  <a:moveTo>
                    <a:pt x="828550" y="0"/>
                  </a:moveTo>
                  <a:lnTo>
                    <a:pt x="0" y="560883"/>
                  </a:lnTo>
                  <a:lnTo>
                    <a:pt x="1689163" y="726155"/>
                  </a:lnTo>
                  <a:lnTo>
                    <a:pt x="828550" y="0"/>
                  </a:lnTo>
                  <a:close/>
                </a:path>
              </a:pathLst>
            </a:custGeom>
            <a:solidFill>
              <a:srgbClr val="292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5" name="object 35"/>
          <p:cNvGrpSpPr/>
          <p:nvPr/>
        </p:nvGrpSpPr>
        <p:grpSpPr>
          <a:xfrm>
            <a:off x="-10160" y="1470440"/>
            <a:ext cx="16842105" cy="8803005"/>
            <a:chOff x="-10160" y="1470440"/>
            <a:chExt cx="16842105" cy="8803005"/>
          </a:xfrm>
        </p:grpSpPr>
        <p:sp>
          <p:nvSpPr>
            <p:cNvPr id="36" name="object 36"/>
            <p:cNvSpPr/>
            <p:nvPr/>
          </p:nvSpPr>
          <p:spPr>
            <a:xfrm>
              <a:off x="11647604" y="8009978"/>
              <a:ext cx="1141095" cy="582295"/>
            </a:xfrm>
            <a:custGeom>
              <a:avLst/>
              <a:gdLst/>
              <a:ahLst/>
              <a:cxnLst/>
              <a:rect l="l" t="t" r="r" b="b"/>
              <a:pathLst>
                <a:path w="1141095" h="582295">
                  <a:moveTo>
                    <a:pt x="1140970" y="0"/>
                  </a:moveTo>
                  <a:lnTo>
                    <a:pt x="0" y="171827"/>
                  </a:lnTo>
                  <a:lnTo>
                    <a:pt x="942494" y="581950"/>
                  </a:lnTo>
                  <a:lnTo>
                    <a:pt x="1140970" y="0"/>
                  </a:lnTo>
                  <a:close/>
                </a:path>
              </a:pathLst>
            </a:custGeom>
            <a:solidFill>
              <a:srgbClr val="62BB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2590106" y="8009978"/>
              <a:ext cx="1136650" cy="582295"/>
            </a:xfrm>
            <a:custGeom>
              <a:avLst/>
              <a:gdLst/>
              <a:ahLst/>
              <a:cxnLst/>
              <a:rect l="l" t="t" r="r" b="b"/>
              <a:pathLst>
                <a:path w="1136650" h="582295">
                  <a:moveTo>
                    <a:pt x="198465" y="0"/>
                  </a:moveTo>
                  <a:lnTo>
                    <a:pt x="0" y="581961"/>
                  </a:lnTo>
                  <a:lnTo>
                    <a:pt x="1136227" y="462802"/>
                  </a:lnTo>
                  <a:lnTo>
                    <a:pt x="198465" y="0"/>
                  </a:lnTo>
                  <a:close/>
                </a:path>
              </a:pathLst>
            </a:custGeom>
            <a:solidFill>
              <a:srgbClr val="28AE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3726334" y="8325773"/>
              <a:ext cx="1116965" cy="1947545"/>
            </a:xfrm>
            <a:custGeom>
              <a:avLst/>
              <a:gdLst/>
              <a:ahLst/>
              <a:cxnLst/>
              <a:rect l="l" t="t" r="r" b="b"/>
              <a:pathLst>
                <a:path w="1116965" h="1947545">
                  <a:moveTo>
                    <a:pt x="1116950" y="0"/>
                  </a:moveTo>
                  <a:lnTo>
                    <a:pt x="0" y="147011"/>
                  </a:lnTo>
                  <a:lnTo>
                    <a:pt x="932673" y="1947281"/>
                  </a:lnTo>
                  <a:lnTo>
                    <a:pt x="1116950" y="0"/>
                  </a:lnTo>
                  <a:close/>
                </a:path>
              </a:pathLst>
            </a:custGeom>
            <a:solidFill>
              <a:srgbClr val="008F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3726344" y="7434796"/>
              <a:ext cx="1116965" cy="1038225"/>
            </a:xfrm>
            <a:custGeom>
              <a:avLst/>
              <a:gdLst/>
              <a:ahLst/>
              <a:cxnLst/>
              <a:rect l="l" t="t" r="r" b="b"/>
              <a:pathLst>
                <a:path w="1116965" h="1038225">
                  <a:moveTo>
                    <a:pt x="500508" y="0"/>
                  </a:moveTo>
                  <a:lnTo>
                    <a:pt x="0" y="1037978"/>
                  </a:lnTo>
                  <a:lnTo>
                    <a:pt x="1116960" y="890978"/>
                  </a:lnTo>
                  <a:lnTo>
                    <a:pt x="500508" y="0"/>
                  </a:lnTo>
                  <a:close/>
                </a:path>
              </a:pathLst>
            </a:custGeom>
            <a:solidFill>
              <a:srgbClr val="28AE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2788557" y="7434801"/>
              <a:ext cx="3406140" cy="1878964"/>
            </a:xfrm>
            <a:custGeom>
              <a:avLst/>
              <a:gdLst/>
              <a:ahLst/>
              <a:cxnLst/>
              <a:rect l="l" t="t" r="r" b="b"/>
              <a:pathLst>
                <a:path w="3406140" h="1878965">
                  <a:moveTo>
                    <a:pt x="1438287" y="0"/>
                  </a:moveTo>
                  <a:lnTo>
                    <a:pt x="0" y="575183"/>
                  </a:lnTo>
                  <a:lnTo>
                    <a:pt x="937768" y="1037983"/>
                  </a:lnTo>
                  <a:lnTo>
                    <a:pt x="1438287" y="0"/>
                  </a:lnTo>
                  <a:close/>
                </a:path>
                <a:path w="3406140" h="1878965">
                  <a:moveTo>
                    <a:pt x="3406127" y="178308"/>
                  </a:moveTo>
                  <a:lnTo>
                    <a:pt x="2054745" y="890981"/>
                  </a:lnTo>
                  <a:lnTo>
                    <a:pt x="2378316" y="49542"/>
                  </a:lnTo>
                  <a:lnTo>
                    <a:pt x="1438287" y="0"/>
                  </a:lnTo>
                  <a:lnTo>
                    <a:pt x="2054733" y="890981"/>
                  </a:lnTo>
                  <a:lnTo>
                    <a:pt x="2721686" y="1878749"/>
                  </a:lnTo>
                  <a:lnTo>
                    <a:pt x="3406127" y="178308"/>
                  </a:lnTo>
                  <a:close/>
                </a:path>
              </a:pathLst>
            </a:custGeom>
            <a:solidFill>
              <a:srgbClr val="62BB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4226845" y="6552660"/>
              <a:ext cx="1283970" cy="3720465"/>
            </a:xfrm>
            <a:custGeom>
              <a:avLst/>
              <a:gdLst/>
              <a:ahLst/>
              <a:cxnLst/>
              <a:rect l="l" t="t" r="r" b="b"/>
              <a:pathLst>
                <a:path w="1283969" h="3720465">
                  <a:moveTo>
                    <a:pt x="940028" y="931672"/>
                  </a:moveTo>
                  <a:lnTo>
                    <a:pt x="287197" y="0"/>
                  </a:lnTo>
                  <a:lnTo>
                    <a:pt x="0" y="882142"/>
                  </a:lnTo>
                  <a:lnTo>
                    <a:pt x="940028" y="931672"/>
                  </a:lnTo>
                  <a:close/>
                </a:path>
                <a:path w="1283969" h="3720465">
                  <a:moveTo>
                    <a:pt x="1283385" y="2760891"/>
                  </a:moveTo>
                  <a:lnTo>
                    <a:pt x="616432" y="1773110"/>
                  </a:lnTo>
                  <a:lnTo>
                    <a:pt x="432142" y="3720401"/>
                  </a:lnTo>
                  <a:lnTo>
                    <a:pt x="1283385" y="2760891"/>
                  </a:lnTo>
                  <a:close/>
                </a:path>
              </a:pathLst>
            </a:custGeom>
            <a:solidFill>
              <a:srgbClr val="28AE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4843299" y="7484333"/>
              <a:ext cx="1351915" cy="842010"/>
            </a:xfrm>
            <a:custGeom>
              <a:avLst/>
              <a:gdLst/>
              <a:ahLst/>
              <a:cxnLst/>
              <a:rect l="l" t="t" r="r" b="b"/>
              <a:pathLst>
                <a:path w="1351915" h="842009">
                  <a:moveTo>
                    <a:pt x="323581" y="0"/>
                  </a:moveTo>
                  <a:lnTo>
                    <a:pt x="0" y="841440"/>
                  </a:lnTo>
                  <a:lnTo>
                    <a:pt x="1351372" y="128760"/>
                  </a:lnTo>
                  <a:lnTo>
                    <a:pt x="323581" y="0"/>
                  </a:lnTo>
                  <a:close/>
                </a:path>
              </a:pathLst>
            </a:custGeom>
            <a:solidFill>
              <a:srgbClr val="008F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2788563" y="7124083"/>
              <a:ext cx="1438910" cy="886460"/>
            </a:xfrm>
            <a:custGeom>
              <a:avLst/>
              <a:gdLst/>
              <a:ahLst/>
              <a:cxnLst/>
              <a:rect l="l" t="t" r="r" b="b"/>
              <a:pathLst>
                <a:path w="1438909" h="886459">
                  <a:moveTo>
                    <a:pt x="613970" y="0"/>
                  </a:moveTo>
                  <a:lnTo>
                    <a:pt x="0" y="885889"/>
                  </a:lnTo>
                  <a:lnTo>
                    <a:pt x="1438291" y="310713"/>
                  </a:lnTo>
                  <a:lnTo>
                    <a:pt x="613970" y="0"/>
                  </a:lnTo>
                  <a:close/>
                </a:path>
              </a:pathLst>
            </a:custGeom>
            <a:solidFill>
              <a:srgbClr val="43B6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1647604" y="6719830"/>
              <a:ext cx="1141095" cy="1462405"/>
            </a:xfrm>
            <a:custGeom>
              <a:avLst/>
              <a:gdLst/>
              <a:ahLst/>
              <a:cxnLst/>
              <a:rect l="l" t="t" r="r" b="b"/>
              <a:pathLst>
                <a:path w="1141095" h="1462404">
                  <a:moveTo>
                    <a:pt x="470676" y="0"/>
                  </a:moveTo>
                  <a:lnTo>
                    <a:pt x="0" y="1461976"/>
                  </a:lnTo>
                  <a:lnTo>
                    <a:pt x="1140970" y="1290149"/>
                  </a:lnTo>
                  <a:lnTo>
                    <a:pt x="470676" y="0"/>
                  </a:lnTo>
                  <a:close/>
                </a:path>
              </a:pathLst>
            </a:custGeom>
            <a:solidFill>
              <a:srgbClr val="0E70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0786900" y="7292202"/>
              <a:ext cx="861060" cy="889635"/>
            </a:xfrm>
            <a:custGeom>
              <a:avLst/>
              <a:gdLst/>
              <a:ahLst/>
              <a:cxnLst/>
              <a:rect l="l" t="t" r="r" b="b"/>
              <a:pathLst>
                <a:path w="861059" h="889634">
                  <a:moveTo>
                    <a:pt x="492246" y="0"/>
                  </a:moveTo>
                  <a:lnTo>
                    <a:pt x="0" y="538172"/>
                  </a:lnTo>
                  <a:lnTo>
                    <a:pt x="860706" y="889595"/>
                  </a:lnTo>
                  <a:lnTo>
                    <a:pt x="492246" y="0"/>
                  </a:lnTo>
                  <a:close/>
                </a:path>
              </a:pathLst>
            </a:custGeom>
            <a:solidFill>
              <a:srgbClr val="1563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1279124" y="6719841"/>
              <a:ext cx="839469" cy="1462405"/>
            </a:xfrm>
            <a:custGeom>
              <a:avLst/>
              <a:gdLst/>
              <a:ahLst/>
              <a:cxnLst/>
              <a:rect l="l" t="t" r="r" b="b"/>
              <a:pathLst>
                <a:path w="839470" h="1462404">
                  <a:moveTo>
                    <a:pt x="839147" y="0"/>
                  </a:moveTo>
                  <a:lnTo>
                    <a:pt x="0" y="572349"/>
                  </a:lnTo>
                  <a:lnTo>
                    <a:pt x="368480" y="1461976"/>
                  </a:lnTo>
                  <a:lnTo>
                    <a:pt x="839147" y="0"/>
                  </a:lnTo>
                  <a:close/>
                </a:path>
              </a:pathLst>
            </a:custGeom>
            <a:solidFill>
              <a:srgbClr val="008F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0173884" y="6920558"/>
              <a:ext cx="1105535" cy="909955"/>
            </a:xfrm>
            <a:custGeom>
              <a:avLst/>
              <a:gdLst/>
              <a:ahLst/>
              <a:cxnLst/>
              <a:rect l="l" t="t" r="r" b="b"/>
              <a:pathLst>
                <a:path w="1105534" h="909954">
                  <a:moveTo>
                    <a:pt x="0" y="0"/>
                  </a:moveTo>
                  <a:lnTo>
                    <a:pt x="613007" y="909815"/>
                  </a:lnTo>
                  <a:lnTo>
                    <a:pt x="1105254" y="3716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70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9218037" y="6920565"/>
              <a:ext cx="1569085" cy="1320165"/>
            </a:xfrm>
            <a:custGeom>
              <a:avLst/>
              <a:gdLst/>
              <a:ahLst/>
              <a:cxnLst/>
              <a:rect l="l" t="t" r="r" b="b"/>
              <a:pathLst>
                <a:path w="1569084" h="1320165">
                  <a:moveTo>
                    <a:pt x="955845" y="0"/>
                  </a:moveTo>
                  <a:lnTo>
                    <a:pt x="0" y="1320064"/>
                  </a:lnTo>
                  <a:lnTo>
                    <a:pt x="1568852" y="909804"/>
                  </a:lnTo>
                  <a:lnTo>
                    <a:pt x="955845" y="0"/>
                  </a:lnTo>
                  <a:close/>
                </a:path>
              </a:pathLst>
            </a:custGeom>
            <a:solidFill>
              <a:srgbClr val="1563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2118264" y="6552660"/>
              <a:ext cx="2395855" cy="1457325"/>
            </a:xfrm>
            <a:custGeom>
              <a:avLst/>
              <a:gdLst/>
              <a:ahLst/>
              <a:cxnLst/>
              <a:rect l="l" t="t" r="r" b="b"/>
              <a:pathLst>
                <a:path w="2395855" h="1457325">
                  <a:moveTo>
                    <a:pt x="1284262" y="571423"/>
                  </a:moveTo>
                  <a:lnTo>
                    <a:pt x="0" y="167195"/>
                  </a:lnTo>
                  <a:lnTo>
                    <a:pt x="670293" y="1457325"/>
                  </a:lnTo>
                  <a:lnTo>
                    <a:pt x="1284262" y="571423"/>
                  </a:lnTo>
                  <a:close/>
                </a:path>
                <a:path w="2395855" h="1457325">
                  <a:moveTo>
                    <a:pt x="2395778" y="0"/>
                  </a:moveTo>
                  <a:lnTo>
                    <a:pt x="1284262" y="571411"/>
                  </a:lnTo>
                  <a:lnTo>
                    <a:pt x="2108581" y="882167"/>
                  </a:lnTo>
                  <a:lnTo>
                    <a:pt x="2395778" y="0"/>
                  </a:lnTo>
                  <a:close/>
                </a:path>
              </a:pathLst>
            </a:custGeom>
            <a:solidFill>
              <a:srgbClr val="008F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2995678" y="5514116"/>
              <a:ext cx="1508125" cy="1610360"/>
            </a:xfrm>
            <a:custGeom>
              <a:avLst/>
              <a:gdLst/>
              <a:ahLst/>
              <a:cxnLst/>
              <a:rect l="l" t="t" r="r" b="b"/>
              <a:pathLst>
                <a:path w="1508125" h="1610359">
                  <a:moveTo>
                    <a:pt x="1507964" y="0"/>
                  </a:moveTo>
                  <a:lnTo>
                    <a:pt x="0" y="129315"/>
                  </a:lnTo>
                  <a:lnTo>
                    <a:pt x="406846" y="1609940"/>
                  </a:lnTo>
                  <a:lnTo>
                    <a:pt x="1507964" y="0"/>
                  </a:lnTo>
                  <a:close/>
                </a:path>
              </a:pathLst>
            </a:custGeom>
            <a:solidFill>
              <a:srgbClr val="029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3402532" y="5514119"/>
              <a:ext cx="1111885" cy="1610360"/>
            </a:xfrm>
            <a:custGeom>
              <a:avLst/>
              <a:gdLst/>
              <a:ahLst/>
              <a:cxnLst/>
              <a:rect l="l" t="t" r="r" b="b"/>
              <a:pathLst>
                <a:path w="1111884" h="1610359">
                  <a:moveTo>
                    <a:pt x="1101107" y="0"/>
                  </a:moveTo>
                  <a:lnTo>
                    <a:pt x="0" y="1609940"/>
                  </a:lnTo>
                  <a:lnTo>
                    <a:pt x="1111515" y="1038533"/>
                  </a:lnTo>
                  <a:lnTo>
                    <a:pt x="1101107" y="0"/>
                  </a:lnTo>
                  <a:close/>
                </a:path>
              </a:pathLst>
            </a:custGeom>
            <a:solidFill>
              <a:srgbClr val="43B6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2118277" y="5643439"/>
              <a:ext cx="1284605" cy="1480820"/>
            </a:xfrm>
            <a:custGeom>
              <a:avLst/>
              <a:gdLst/>
              <a:ahLst/>
              <a:cxnLst/>
              <a:rect l="l" t="t" r="r" b="b"/>
              <a:pathLst>
                <a:path w="1284605" h="1480820">
                  <a:moveTo>
                    <a:pt x="877397" y="0"/>
                  </a:moveTo>
                  <a:lnTo>
                    <a:pt x="0" y="1076396"/>
                  </a:lnTo>
                  <a:lnTo>
                    <a:pt x="1284233" y="1480625"/>
                  </a:lnTo>
                  <a:lnTo>
                    <a:pt x="877397" y="0"/>
                  </a:lnTo>
                  <a:close/>
                </a:path>
              </a:pathLst>
            </a:custGeom>
            <a:solidFill>
              <a:srgbClr val="62BB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1279124" y="5516704"/>
              <a:ext cx="839469" cy="1776095"/>
            </a:xfrm>
            <a:custGeom>
              <a:avLst/>
              <a:gdLst/>
              <a:ahLst/>
              <a:cxnLst/>
              <a:rect l="l" t="t" r="r" b="b"/>
              <a:pathLst>
                <a:path w="839470" h="1776095">
                  <a:moveTo>
                    <a:pt x="352565" y="0"/>
                  </a:moveTo>
                  <a:lnTo>
                    <a:pt x="0" y="1775495"/>
                  </a:lnTo>
                  <a:lnTo>
                    <a:pt x="839147" y="1203146"/>
                  </a:lnTo>
                  <a:lnTo>
                    <a:pt x="352565" y="0"/>
                  </a:lnTo>
                  <a:close/>
                </a:path>
              </a:pathLst>
            </a:custGeom>
            <a:solidFill>
              <a:srgbClr val="1563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1631684" y="5516701"/>
              <a:ext cx="1364615" cy="1203325"/>
            </a:xfrm>
            <a:custGeom>
              <a:avLst/>
              <a:gdLst/>
              <a:ahLst/>
              <a:cxnLst/>
              <a:rect l="l" t="t" r="r" b="b"/>
              <a:pathLst>
                <a:path w="1364615" h="1203325">
                  <a:moveTo>
                    <a:pt x="0" y="0"/>
                  </a:moveTo>
                  <a:lnTo>
                    <a:pt x="486592" y="1203125"/>
                  </a:lnTo>
                  <a:lnTo>
                    <a:pt x="1363989" y="1267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F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0173884" y="6323617"/>
              <a:ext cx="1105535" cy="969010"/>
            </a:xfrm>
            <a:custGeom>
              <a:avLst/>
              <a:gdLst/>
              <a:ahLst/>
              <a:cxnLst/>
              <a:rect l="l" t="t" r="r" b="b"/>
              <a:pathLst>
                <a:path w="1105534" h="969009">
                  <a:moveTo>
                    <a:pt x="196329" y="0"/>
                  </a:moveTo>
                  <a:lnTo>
                    <a:pt x="0" y="596945"/>
                  </a:lnTo>
                  <a:lnTo>
                    <a:pt x="1105254" y="968577"/>
                  </a:lnTo>
                  <a:lnTo>
                    <a:pt x="196329" y="0"/>
                  </a:lnTo>
                  <a:close/>
                </a:path>
              </a:pathLst>
            </a:custGeom>
            <a:solidFill>
              <a:srgbClr val="1563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0370200" y="5516696"/>
              <a:ext cx="1261745" cy="1776095"/>
            </a:xfrm>
            <a:custGeom>
              <a:avLst/>
              <a:gdLst/>
              <a:ahLst/>
              <a:cxnLst/>
              <a:rect l="l" t="t" r="r" b="b"/>
              <a:pathLst>
                <a:path w="1261745" h="1776095">
                  <a:moveTo>
                    <a:pt x="1261490" y="0"/>
                  </a:moveTo>
                  <a:lnTo>
                    <a:pt x="0" y="806907"/>
                  </a:lnTo>
                  <a:lnTo>
                    <a:pt x="908925" y="1775506"/>
                  </a:lnTo>
                  <a:lnTo>
                    <a:pt x="1261490" y="0"/>
                  </a:lnTo>
                  <a:close/>
                </a:path>
              </a:pathLst>
            </a:custGeom>
            <a:solidFill>
              <a:srgbClr val="2359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0370219" y="4713075"/>
              <a:ext cx="1261745" cy="1610995"/>
            </a:xfrm>
            <a:custGeom>
              <a:avLst/>
              <a:gdLst/>
              <a:ahLst/>
              <a:cxnLst/>
              <a:rect l="l" t="t" r="r" b="b"/>
              <a:pathLst>
                <a:path w="1261745" h="1610995">
                  <a:moveTo>
                    <a:pt x="590180" y="0"/>
                  </a:moveTo>
                  <a:lnTo>
                    <a:pt x="0" y="1610537"/>
                  </a:lnTo>
                  <a:lnTo>
                    <a:pt x="1261458" y="803619"/>
                  </a:lnTo>
                  <a:lnTo>
                    <a:pt x="590180" y="0"/>
                  </a:lnTo>
                  <a:close/>
                </a:path>
              </a:pathLst>
            </a:custGeom>
            <a:solidFill>
              <a:srgbClr val="008F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0960400" y="4713080"/>
              <a:ext cx="1398270" cy="803910"/>
            </a:xfrm>
            <a:custGeom>
              <a:avLst/>
              <a:gdLst/>
              <a:ahLst/>
              <a:cxnLst/>
              <a:rect l="l" t="t" r="r" b="b"/>
              <a:pathLst>
                <a:path w="1398270" h="803910">
                  <a:moveTo>
                    <a:pt x="0" y="0"/>
                  </a:moveTo>
                  <a:lnTo>
                    <a:pt x="671288" y="803619"/>
                  </a:lnTo>
                  <a:lnTo>
                    <a:pt x="1397852" y="209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70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1631688" y="4734043"/>
              <a:ext cx="1364615" cy="909955"/>
            </a:xfrm>
            <a:custGeom>
              <a:avLst/>
              <a:gdLst/>
              <a:ahLst/>
              <a:cxnLst/>
              <a:rect l="l" t="t" r="r" b="b"/>
              <a:pathLst>
                <a:path w="1364615" h="909954">
                  <a:moveTo>
                    <a:pt x="726564" y="0"/>
                  </a:moveTo>
                  <a:lnTo>
                    <a:pt x="0" y="782656"/>
                  </a:lnTo>
                  <a:lnTo>
                    <a:pt x="1363989" y="909385"/>
                  </a:lnTo>
                  <a:lnTo>
                    <a:pt x="726564" y="0"/>
                  </a:lnTo>
                  <a:close/>
                </a:path>
              </a:pathLst>
            </a:custGeom>
            <a:solidFill>
              <a:srgbClr val="1D44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9009385" y="6920565"/>
              <a:ext cx="1164590" cy="1320165"/>
            </a:xfrm>
            <a:custGeom>
              <a:avLst/>
              <a:gdLst/>
              <a:ahLst/>
              <a:cxnLst/>
              <a:rect l="l" t="t" r="r" b="b"/>
              <a:pathLst>
                <a:path w="1164590" h="1320165">
                  <a:moveTo>
                    <a:pt x="1164498" y="0"/>
                  </a:moveTo>
                  <a:lnTo>
                    <a:pt x="0" y="114006"/>
                  </a:lnTo>
                  <a:lnTo>
                    <a:pt x="208653" y="1320064"/>
                  </a:lnTo>
                  <a:lnTo>
                    <a:pt x="1164498" y="0"/>
                  </a:lnTo>
                  <a:close/>
                </a:path>
              </a:pathLst>
            </a:custGeom>
            <a:solidFill>
              <a:srgbClr val="263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9009385" y="6148107"/>
              <a:ext cx="1164590" cy="886460"/>
            </a:xfrm>
            <a:custGeom>
              <a:avLst/>
              <a:gdLst/>
              <a:ahLst/>
              <a:cxnLst/>
              <a:rect l="l" t="t" r="r" b="b"/>
              <a:pathLst>
                <a:path w="1164590" h="886459">
                  <a:moveTo>
                    <a:pt x="210119" y="0"/>
                  </a:moveTo>
                  <a:lnTo>
                    <a:pt x="0" y="886454"/>
                  </a:lnTo>
                  <a:lnTo>
                    <a:pt x="1164498" y="772447"/>
                  </a:lnTo>
                  <a:lnTo>
                    <a:pt x="210119" y="0"/>
                  </a:lnTo>
                  <a:close/>
                </a:path>
              </a:pathLst>
            </a:custGeom>
            <a:solidFill>
              <a:srgbClr val="1D44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9219504" y="6148117"/>
              <a:ext cx="1151255" cy="772795"/>
            </a:xfrm>
            <a:custGeom>
              <a:avLst/>
              <a:gdLst/>
              <a:ahLst/>
              <a:cxnLst/>
              <a:rect l="l" t="t" r="r" b="b"/>
              <a:pathLst>
                <a:path w="1151254" h="772795">
                  <a:moveTo>
                    <a:pt x="0" y="0"/>
                  </a:moveTo>
                  <a:lnTo>
                    <a:pt x="954379" y="772426"/>
                  </a:lnTo>
                  <a:lnTo>
                    <a:pt x="1150708" y="1754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85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9219498" y="5001027"/>
              <a:ext cx="1151255" cy="1322705"/>
            </a:xfrm>
            <a:custGeom>
              <a:avLst/>
              <a:gdLst/>
              <a:ahLst/>
              <a:cxnLst/>
              <a:rect l="l" t="t" r="r" b="b"/>
              <a:pathLst>
                <a:path w="1151254" h="1322704">
                  <a:moveTo>
                    <a:pt x="836749" y="0"/>
                  </a:moveTo>
                  <a:lnTo>
                    <a:pt x="0" y="1147085"/>
                  </a:lnTo>
                  <a:lnTo>
                    <a:pt x="1150708" y="1322588"/>
                  </a:lnTo>
                  <a:lnTo>
                    <a:pt x="836749" y="0"/>
                  </a:lnTo>
                  <a:close/>
                </a:path>
              </a:pathLst>
            </a:custGeom>
            <a:solidFill>
              <a:srgbClr val="263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10056246" y="4713080"/>
              <a:ext cx="904240" cy="1610995"/>
            </a:xfrm>
            <a:custGeom>
              <a:avLst/>
              <a:gdLst/>
              <a:ahLst/>
              <a:cxnLst/>
              <a:rect l="l" t="t" r="r" b="b"/>
              <a:pathLst>
                <a:path w="904240" h="1610995">
                  <a:moveTo>
                    <a:pt x="904160" y="0"/>
                  </a:moveTo>
                  <a:lnTo>
                    <a:pt x="0" y="287949"/>
                  </a:lnTo>
                  <a:lnTo>
                    <a:pt x="313969" y="1610526"/>
                  </a:lnTo>
                  <a:lnTo>
                    <a:pt x="904160" y="0"/>
                  </a:lnTo>
                  <a:close/>
                </a:path>
              </a:pathLst>
            </a:custGeom>
            <a:solidFill>
              <a:srgbClr val="1D44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8494309" y="7034572"/>
              <a:ext cx="723900" cy="1206500"/>
            </a:xfrm>
            <a:custGeom>
              <a:avLst/>
              <a:gdLst/>
              <a:ahLst/>
              <a:cxnLst/>
              <a:rect l="l" t="t" r="r" b="b"/>
              <a:pathLst>
                <a:path w="723900" h="1206500">
                  <a:moveTo>
                    <a:pt x="515083" y="0"/>
                  </a:moveTo>
                  <a:lnTo>
                    <a:pt x="0" y="1064512"/>
                  </a:lnTo>
                  <a:lnTo>
                    <a:pt x="723726" y="1206047"/>
                  </a:lnTo>
                  <a:lnTo>
                    <a:pt x="515083" y="0"/>
                  </a:lnTo>
                  <a:close/>
                </a:path>
              </a:pathLst>
            </a:custGeom>
            <a:solidFill>
              <a:srgbClr val="2359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7707016" y="7034576"/>
              <a:ext cx="1302385" cy="1064895"/>
            </a:xfrm>
            <a:custGeom>
              <a:avLst/>
              <a:gdLst/>
              <a:ahLst/>
              <a:cxnLst/>
              <a:rect l="l" t="t" r="r" b="b"/>
              <a:pathLst>
                <a:path w="1302384" h="1064895">
                  <a:moveTo>
                    <a:pt x="1302368" y="0"/>
                  </a:moveTo>
                  <a:lnTo>
                    <a:pt x="0" y="69411"/>
                  </a:lnTo>
                  <a:lnTo>
                    <a:pt x="787284" y="1064512"/>
                  </a:lnTo>
                  <a:lnTo>
                    <a:pt x="1302368" y="0"/>
                  </a:lnTo>
                  <a:close/>
                </a:path>
              </a:pathLst>
            </a:custGeom>
            <a:solidFill>
              <a:srgbClr val="292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7337528" y="7103983"/>
              <a:ext cx="1156970" cy="1120775"/>
            </a:xfrm>
            <a:custGeom>
              <a:avLst/>
              <a:gdLst/>
              <a:ahLst/>
              <a:cxnLst/>
              <a:rect l="l" t="t" r="r" b="b"/>
              <a:pathLst>
                <a:path w="1156970" h="1120775">
                  <a:moveTo>
                    <a:pt x="369475" y="0"/>
                  </a:moveTo>
                  <a:lnTo>
                    <a:pt x="0" y="1120248"/>
                  </a:lnTo>
                  <a:lnTo>
                    <a:pt x="1156771" y="995090"/>
                  </a:lnTo>
                  <a:lnTo>
                    <a:pt x="369475" y="0"/>
                  </a:lnTo>
                  <a:close/>
                </a:path>
              </a:pathLst>
            </a:custGeom>
            <a:solidFill>
              <a:srgbClr val="1D44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8408269" y="6148115"/>
              <a:ext cx="811530" cy="886460"/>
            </a:xfrm>
            <a:custGeom>
              <a:avLst/>
              <a:gdLst/>
              <a:ahLst/>
              <a:cxnLst/>
              <a:rect l="l" t="t" r="r" b="b"/>
              <a:pathLst>
                <a:path w="811529" h="886459">
                  <a:moveTo>
                    <a:pt x="811242" y="0"/>
                  </a:moveTo>
                  <a:lnTo>
                    <a:pt x="0" y="338953"/>
                  </a:lnTo>
                  <a:lnTo>
                    <a:pt x="601123" y="886444"/>
                  </a:lnTo>
                  <a:lnTo>
                    <a:pt x="811242" y="0"/>
                  </a:lnTo>
                  <a:close/>
                </a:path>
              </a:pathLst>
            </a:custGeom>
            <a:solidFill>
              <a:srgbClr val="2359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7707016" y="6487053"/>
              <a:ext cx="1302385" cy="617220"/>
            </a:xfrm>
            <a:custGeom>
              <a:avLst/>
              <a:gdLst/>
              <a:ahLst/>
              <a:cxnLst/>
              <a:rect l="l" t="t" r="r" b="b"/>
              <a:pathLst>
                <a:path w="1302384" h="617220">
                  <a:moveTo>
                    <a:pt x="701256" y="0"/>
                  </a:moveTo>
                  <a:lnTo>
                    <a:pt x="0" y="616934"/>
                  </a:lnTo>
                  <a:lnTo>
                    <a:pt x="1302368" y="547522"/>
                  </a:lnTo>
                  <a:lnTo>
                    <a:pt x="701256" y="0"/>
                  </a:lnTo>
                  <a:close/>
                </a:path>
              </a:pathLst>
            </a:custGeom>
            <a:solidFill>
              <a:srgbClr val="263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8408260" y="5324057"/>
              <a:ext cx="811530" cy="1163320"/>
            </a:xfrm>
            <a:custGeom>
              <a:avLst/>
              <a:gdLst/>
              <a:ahLst/>
              <a:cxnLst/>
              <a:rect l="l" t="t" r="r" b="b"/>
              <a:pathLst>
                <a:path w="811529" h="1163320">
                  <a:moveTo>
                    <a:pt x="562234" y="0"/>
                  </a:moveTo>
                  <a:lnTo>
                    <a:pt x="0" y="1163001"/>
                  </a:lnTo>
                  <a:lnTo>
                    <a:pt x="811242" y="824048"/>
                  </a:lnTo>
                  <a:lnTo>
                    <a:pt x="562234" y="0"/>
                  </a:lnTo>
                  <a:close/>
                </a:path>
              </a:pathLst>
            </a:custGeom>
            <a:solidFill>
              <a:srgbClr val="1563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8970493" y="5001031"/>
              <a:ext cx="1085850" cy="1147445"/>
            </a:xfrm>
            <a:custGeom>
              <a:avLst/>
              <a:gdLst/>
              <a:ahLst/>
              <a:cxnLst/>
              <a:rect l="l" t="t" r="r" b="b"/>
              <a:pathLst>
                <a:path w="1085850" h="1147445">
                  <a:moveTo>
                    <a:pt x="1085757" y="0"/>
                  </a:moveTo>
                  <a:lnTo>
                    <a:pt x="0" y="323037"/>
                  </a:lnTo>
                  <a:lnTo>
                    <a:pt x="249008" y="1147085"/>
                  </a:lnTo>
                  <a:lnTo>
                    <a:pt x="1085757" y="0"/>
                  </a:lnTo>
                  <a:close/>
                </a:path>
              </a:pathLst>
            </a:custGeom>
            <a:solidFill>
              <a:srgbClr val="0E70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7773473" y="5324070"/>
              <a:ext cx="1197610" cy="1163320"/>
            </a:xfrm>
            <a:custGeom>
              <a:avLst/>
              <a:gdLst/>
              <a:ahLst/>
              <a:cxnLst/>
              <a:rect l="l" t="t" r="r" b="b"/>
              <a:pathLst>
                <a:path w="1197609" h="1163320">
                  <a:moveTo>
                    <a:pt x="1197031" y="0"/>
                  </a:moveTo>
                  <a:lnTo>
                    <a:pt x="0" y="78856"/>
                  </a:lnTo>
                  <a:lnTo>
                    <a:pt x="634797" y="1163001"/>
                  </a:lnTo>
                  <a:lnTo>
                    <a:pt x="1197031" y="0"/>
                  </a:lnTo>
                  <a:close/>
                </a:path>
              </a:pathLst>
            </a:custGeom>
            <a:solidFill>
              <a:srgbClr val="1563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7773473" y="4277610"/>
              <a:ext cx="1197610" cy="1125855"/>
            </a:xfrm>
            <a:custGeom>
              <a:avLst/>
              <a:gdLst/>
              <a:ahLst/>
              <a:cxnLst/>
              <a:rect l="l" t="t" r="r" b="b"/>
              <a:pathLst>
                <a:path w="1197609" h="1125854">
                  <a:moveTo>
                    <a:pt x="555354" y="0"/>
                  </a:moveTo>
                  <a:lnTo>
                    <a:pt x="0" y="1125316"/>
                  </a:lnTo>
                  <a:lnTo>
                    <a:pt x="1197021" y="1046449"/>
                  </a:lnTo>
                  <a:lnTo>
                    <a:pt x="555354" y="0"/>
                  </a:lnTo>
                  <a:close/>
                </a:path>
              </a:pathLst>
            </a:custGeom>
            <a:solidFill>
              <a:srgbClr val="1D44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6098337" y="3509219"/>
              <a:ext cx="2230755" cy="1894205"/>
            </a:xfrm>
            <a:custGeom>
              <a:avLst/>
              <a:gdLst/>
              <a:ahLst/>
              <a:cxnLst/>
              <a:rect l="l" t="t" r="r" b="b"/>
              <a:pathLst>
                <a:path w="2230754" h="1894204">
                  <a:moveTo>
                    <a:pt x="1525054" y="1034148"/>
                  </a:moveTo>
                  <a:lnTo>
                    <a:pt x="389585" y="0"/>
                  </a:lnTo>
                  <a:lnTo>
                    <a:pt x="0" y="1043559"/>
                  </a:lnTo>
                  <a:lnTo>
                    <a:pt x="1525041" y="1034161"/>
                  </a:lnTo>
                  <a:close/>
                </a:path>
                <a:path w="2230754" h="1894204">
                  <a:moveTo>
                    <a:pt x="2230475" y="768413"/>
                  </a:moveTo>
                  <a:lnTo>
                    <a:pt x="1525041" y="1034161"/>
                  </a:lnTo>
                  <a:lnTo>
                    <a:pt x="1675117" y="1893722"/>
                  </a:lnTo>
                  <a:lnTo>
                    <a:pt x="2230475" y="768413"/>
                  </a:lnTo>
                  <a:close/>
                </a:path>
              </a:pathLst>
            </a:custGeom>
            <a:solidFill>
              <a:srgbClr val="1563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6098327" y="4543366"/>
              <a:ext cx="1525270" cy="800100"/>
            </a:xfrm>
            <a:custGeom>
              <a:avLst/>
              <a:gdLst/>
              <a:ahLst/>
              <a:cxnLst/>
              <a:rect l="l" t="t" r="r" b="b"/>
              <a:pathLst>
                <a:path w="1525270" h="800100">
                  <a:moveTo>
                    <a:pt x="1525063" y="0"/>
                  </a:moveTo>
                  <a:lnTo>
                    <a:pt x="0" y="9392"/>
                  </a:lnTo>
                  <a:lnTo>
                    <a:pt x="678576" y="799745"/>
                  </a:lnTo>
                  <a:lnTo>
                    <a:pt x="1525063" y="0"/>
                  </a:lnTo>
                  <a:close/>
                </a:path>
              </a:pathLst>
            </a:custGeom>
            <a:solidFill>
              <a:srgbClr val="2359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6776906" y="4543378"/>
              <a:ext cx="996950" cy="859790"/>
            </a:xfrm>
            <a:custGeom>
              <a:avLst/>
              <a:gdLst/>
              <a:ahLst/>
              <a:cxnLst/>
              <a:rect l="l" t="t" r="r" b="b"/>
              <a:pathLst>
                <a:path w="996950" h="859789">
                  <a:moveTo>
                    <a:pt x="846487" y="0"/>
                  </a:moveTo>
                  <a:lnTo>
                    <a:pt x="0" y="799745"/>
                  </a:lnTo>
                  <a:lnTo>
                    <a:pt x="996556" y="859554"/>
                  </a:lnTo>
                  <a:lnTo>
                    <a:pt x="846487" y="0"/>
                  </a:lnTo>
                  <a:close/>
                </a:path>
              </a:pathLst>
            </a:custGeom>
            <a:solidFill>
              <a:srgbClr val="1D44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6776918" y="5343108"/>
              <a:ext cx="996950" cy="948055"/>
            </a:xfrm>
            <a:custGeom>
              <a:avLst/>
              <a:gdLst/>
              <a:ahLst/>
              <a:cxnLst/>
              <a:rect l="l" t="t" r="r" b="b"/>
              <a:pathLst>
                <a:path w="996950" h="948054">
                  <a:moveTo>
                    <a:pt x="0" y="0"/>
                  </a:moveTo>
                  <a:lnTo>
                    <a:pt x="474655" y="947897"/>
                  </a:lnTo>
                  <a:lnTo>
                    <a:pt x="996535" y="598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3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7251574" y="5402927"/>
              <a:ext cx="1156970" cy="1084580"/>
            </a:xfrm>
            <a:custGeom>
              <a:avLst/>
              <a:gdLst/>
              <a:ahLst/>
              <a:cxnLst/>
              <a:rect l="l" t="t" r="r" b="b"/>
              <a:pathLst>
                <a:path w="1156970" h="1084579">
                  <a:moveTo>
                    <a:pt x="521900" y="0"/>
                  </a:moveTo>
                  <a:lnTo>
                    <a:pt x="0" y="888088"/>
                  </a:lnTo>
                  <a:lnTo>
                    <a:pt x="1156697" y="1084144"/>
                  </a:lnTo>
                  <a:lnTo>
                    <a:pt x="521900" y="0"/>
                  </a:lnTo>
                  <a:close/>
                </a:path>
              </a:pathLst>
            </a:custGeom>
            <a:solidFill>
              <a:srgbClr val="2359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7251574" y="6291007"/>
              <a:ext cx="1156970" cy="813435"/>
            </a:xfrm>
            <a:custGeom>
              <a:avLst/>
              <a:gdLst/>
              <a:ahLst/>
              <a:cxnLst/>
              <a:rect l="l" t="t" r="r" b="b"/>
              <a:pathLst>
                <a:path w="1156970" h="813434">
                  <a:moveTo>
                    <a:pt x="0" y="0"/>
                  </a:moveTo>
                  <a:lnTo>
                    <a:pt x="455441" y="812980"/>
                  </a:lnTo>
                  <a:lnTo>
                    <a:pt x="1156697" y="196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D44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5583675" y="7106207"/>
              <a:ext cx="906780" cy="1059180"/>
            </a:xfrm>
            <a:custGeom>
              <a:avLst/>
              <a:gdLst/>
              <a:ahLst/>
              <a:cxnLst/>
              <a:rect l="l" t="t" r="r" b="b"/>
              <a:pathLst>
                <a:path w="906779" h="1059179">
                  <a:moveTo>
                    <a:pt x="906202" y="0"/>
                  </a:moveTo>
                  <a:lnTo>
                    <a:pt x="0" y="332607"/>
                  </a:lnTo>
                  <a:lnTo>
                    <a:pt x="860612" y="1058763"/>
                  </a:lnTo>
                  <a:lnTo>
                    <a:pt x="906202" y="0"/>
                  </a:lnTo>
                  <a:close/>
                </a:path>
              </a:pathLst>
            </a:custGeom>
            <a:solidFill>
              <a:srgbClr val="1563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6444284" y="7106210"/>
              <a:ext cx="893444" cy="1118235"/>
            </a:xfrm>
            <a:custGeom>
              <a:avLst/>
              <a:gdLst/>
              <a:ahLst/>
              <a:cxnLst/>
              <a:rect l="l" t="t" r="r" b="b"/>
              <a:pathLst>
                <a:path w="893445" h="1118234">
                  <a:moveTo>
                    <a:pt x="45590" y="0"/>
                  </a:moveTo>
                  <a:lnTo>
                    <a:pt x="0" y="1058774"/>
                  </a:lnTo>
                  <a:lnTo>
                    <a:pt x="893239" y="1118018"/>
                  </a:lnTo>
                  <a:lnTo>
                    <a:pt x="45590" y="0"/>
                  </a:lnTo>
                  <a:close/>
                </a:path>
              </a:pathLst>
            </a:custGeom>
            <a:solidFill>
              <a:srgbClr val="292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6489886" y="7103993"/>
              <a:ext cx="1217295" cy="1120775"/>
            </a:xfrm>
            <a:custGeom>
              <a:avLst/>
              <a:gdLst/>
              <a:ahLst/>
              <a:cxnLst/>
              <a:rect l="l" t="t" r="r" b="b"/>
              <a:pathLst>
                <a:path w="1217295" h="1120775">
                  <a:moveTo>
                    <a:pt x="1217135" y="0"/>
                  </a:moveTo>
                  <a:lnTo>
                    <a:pt x="0" y="2209"/>
                  </a:lnTo>
                  <a:lnTo>
                    <a:pt x="847639" y="1120248"/>
                  </a:lnTo>
                  <a:lnTo>
                    <a:pt x="1217135" y="0"/>
                  </a:lnTo>
                  <a:close/>
                </a:path>
              </a:pathLst>
            </a:custGeom>
            <a:solidFill>
              <a:srgbClr val="2359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6240061" y="6126262"/>
              <a:ext cx="1011555" cy="980440"/>
            </a:xfrm>
            <a:custGeom>
              <a:avLst/>
              <a:gdLst/>
              <a:ahLst/>
              <a:cxnLst/>
              <a:rect l="l" t="t" r="r" b="b"/>
              <a:pathLst>
                <a:path w="1011554" h="980440">
                  <a:moveTo>
                    <a:pt x="0" y="0"/>
                  </a:moveTo>
                  <a:lnTo>
                    <a:pt x="249824" y="979949"/>
                  </a:lnTo>
                  <a:lnTo>
                    <a:pt x="1011508" y="1647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D44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6489886" y="6291002"/>
              <a:ext cx="1217295" cy="815340"/>
            </a:xfrm>
            <a:custGeom>
              <a:avLst/>
              <a:gdLst/>
              <a:ahLst/>
              <a:cxnLst/>
              <a:rect l="l" t="t" r="r" b="b"/>
              <a:pathLst>
                <a:path w="1217295" h="815340">
                  <a:moveTo>
                    <a:pt x="761683" y="0"/>
                  </a:moveTo>
                  <a:lnTo>
                    <a:pt x="0" y="815200"/>
                  </a:lnTo>
                  <a:lnTo>
                    <a:pt x="1217135" y="812990"/>
                  </a:lnTo>
                  <a:lnTo>
                    <a:pt x="761683" y="0"/>
                  </a:lnTo>
                  <a:close/>
                </a:path>
              </a:pathLst>
            </a:custGeom>
            <a:solidFill>
              <a:srgbClr val="292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5299085" y="6126272"/>
              <a:ext cx="941069" cy="1312545"/>
            </a:xfrm>
            <a:custGeom>
              <a:avLst/>
              <a:gdLst/>
              <a:ahLst/>
              <a:cxnLst/>
              <a:rect l="l" t="t" r="r" b="b"/>
              <a:pathLst>
                <a:path w="941070" h="1312545">
                  <a:moveTo>
                    <a:pt x="940976" y="0"/>
                  </a:moveTo>
                  <a:lnTo>
                    <a:pt x="0" y="249604"/>
                  </a:lnTo>
                  <a:lnTo>
                    <a:pt x="284598" y="1312535"/>
                  </a:lnTo>
                  <a:lnTo>
                    <a:pt x="940976" y="0"/>
                  </a:lnTo>
                  <a:close/>
                </a:path>
              </a:pathLst>
            </a:custGeom>
            <a:solidFill>
              <a:srgbClr val="263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5583675" y="6126258"/>
              <a:ext cx="906780" cy="1313180"/>
            </a:xfrm>
            <a:custGeom>
              <a:avLst/>
              <a:gdLst/>
              <a:ahLst/>
              <a:cxnLst/>
              <a:rect l="l" t="t" r="r" b="b"/>
              <a:pathLst>
                <a:path w="906779" h="1313179">
                  <a:moveTo>
                    <a:pt x="656388" y="0"/>
                  </a:moveTo>
                  <a:lnTo>
                    <a:pt x="0" y="1312556"/>
                  </a:lnTo>
                  <a:lnTo>
                    <a:pt x="906213" y="979949"/>
                  </a:lnTo>
                  <a:lnTo>
                    <a:pt x="656388" y="0"/>
                  </a:lnTo>
                  <a:close/>
                </a:path>
              </a:pathLst>
            </a:custGeom>
            <a:solidFill>
              <a:srgbClr val="2724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6240051" y="5343110"/>
              <a:ext cx="1011555" cy="948055"/>
            </a:xfrm>
            <a:custGeom>
              <a:avLst/>
              <a:gdLst/>
              <a:ahLst/>
              <a:cxnLst/>
              <a:rect l="l" t="t" r="r" b="b"/>
              <a:pathLst>
                <a:path w="1011554" h="948054">
                  <a:moveTo>
                    <a:pt x="536852" y="0"/>
                  </a:moveTo>
                  <a:lnTo>
                    <a:pt x="0" y="783148"/>
                  </a:lnTo>
                  <a:lnTo>
                    <a:pt x="1011518" y="947908"/>
                  </a:lnTo>
                  <a:lnTo>
                    <a:pt x="536852" y="0"/>
                  </a:lnTo>
                  <a:close/>
                </a:path>
              </a:pathLst>
            </a:custGeom>
            <a:solidFill>
              <a:srgbClr val="292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5371826" y="5121294"/>
              <a:ext cx="1405255" cy="1005205"/>
            </a:xfrm>
            <a:custGeom>
              <a:avLst/>
              <a:gdLst/>
              <a:ahLst/>
              <a:cxnLst/>
              <a:rect l="l" t="t" r="r" b="b"/>
              <a:pathLst>
                <a:path w="1405254" h="1005204">
                  <a:moveTo>
                    <a:pt x="0" y="0"/>
                  </a:moveTo>
                  <a:lnTo>
                    <a:pt x="868235" y="1004974"/>
                  </a:lnTo>
                  <a:lnTo>
                    <a:pt x="1405088" y="2218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59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5299075" y="4552765"/>
              <a:ext cx="1478280" cy="1823720"/>
            </a:xfrm>
            <a:custGeom>
              <a:avLst/>
              <a:gdLst/>
              <a:ahLst/>
              <a:cxnLst/>
              <a:rect l="l" t="t" r="r" b="b"/>
              <a:pathLst>
                <a:path w="1478279" h="1823720">
                  <a:moveTo>
                    <a:pt x="940981" y="1573517"/>
                  </a:moveTo>
                  <a:lnTo>
                    <a:pt x="72745" y="568540"/>
                  </a:lnTo>
                  <a:lnTo>
                    <a:pt x="0" y="1823123"/>
                  </a:lnTo>
                  <a:lnTo>
                    <a:pt x="940981" y="1573517"/>
                  </a:lnTo>
                  <a:close/>
                </a:path>
                <a:path w="1478279" h="1823720">
                  <a:moveTo>
                    <a:pt x="1477822" y="790359"/>
                  </a:moveTo>
                  <a:lnTo>
                    <a:pt x="799249" y="0"/>
                  </a:lnTo>
                  <a:lnTo>
                    <a:pt x="72732" y="568528"/>
                  </a:lnTo>
                  <a:lnTo>
                    <a:pt x="1477822" y="790359"/>
                  </a:lnTo>
                  <a:close/>
                </a:path>
              </a:pathLst>
            </a:custGeom>
            <a:solidFill>
              <a:srgbClr val="1D44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4285593" y="5121286"/>
              <a:ext cx="1086485" cy="1254760"/>
            </a:xfrm>
            <a:custGeom>
              <a:avLst/>
              <a:gdLst/>
              <a:ahLst/>
              <a:cxnLst/>
              <a:rect l="l" t="t" r="r" b="b"/>
              <a:pathLst>
                <a:path w="1086485" h="1254760">
                  <a:moveTo>
                    <a:pt x="1086239" y="0"/>
                  </a:moveTo>
                  <a:lnTo>
                    <a:pt x="0" y="512759"/>
                  </a:lnTo>
                  <a:lnTo>
                    <a:pt x="1013497" y="1254590"/>
                  </a:lnTo>
                  <a:lnTo>
                    <a:pt x="1086239" y="0"/>
                  </a:lnTo>
                  <a:close/>
                </a:path>
              </a:pathLst>
            </a:custGeom>
            <a:solidFill>
              <a:srgbClr val="2724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3906936" y="5634040"/>
              <a:ext cx="1392555" cy="970280"/>
            </a:xfrm>
            <a:custGeom>
              <a:avLst/>
              <a:gdLst/>
              <a:ahLst/>
              <a:cxnLst/>
              <a:rect l="l" t="t" r="r" b="b"/>
              <a:pathLst>
                <a:path w="1392554" h="970279">
                  <a:moveTo>
                    <a:pt x="378648" y="0"/>
                  </a:moveTo>
                  <a:lnTo>
                    <a:pt x="0" y="970127"/>
                  </a:lnTo>
                  <a:lnTo>
                    <a:pt x="1392146" y="741830"/>
                  </a:lnTo>
                  <a:lnTo>
                    <a:pt x="378648" y="0"/>
                  </a:lnTo>
                  <a:close/>
                </a:path>
              </a:pathLst>
            </a:custGeom>
            <a:solidFill>
              <a:srgbClr val="1563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3160505" y="5634049"/>
              <a:ext cx="1125220" cy="970280"/>
            </a:xfrm>
            <a:custGeom>
              <a:avLst/>
              <a:gdLst/>
              <a:ahLst/>
              <a:cxnLst/>
              <a:rect l="l" t="t" r="r" b="b"/>
              <a:pathLst>
                <a:path w="1125220" h="970279">
                  <a:moveTo>
                    <a:pt x="1125086" y="0"/>
                  </a:moveTo>
                  <a:lnTo>
                    <a:pt x="0" y="111441"/>
                  </a:lnTo>
                  <a:lnTo>
                    <a:pt x="746427" y="970127"/>
                  </a:lnTo>
                  <a:lnTo>
                    <a:pt x="1125086" y="0"/>
                  </a:lnTo>
                  <a:close/>
                </a:path>
              </a:pathLst>
            </a:custGeom>
            <a:solidFill>
              <a:srgbClr val="292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2748987" y="5745497"/>
              <a:ext cx="1158240" cy="943610"/>
            </a:xfrm>
            <a:custGeom>
              <a:avLst/>
              <a:gdLst/>
              <a:ahLst/>
              <a:cxnLst/>
              <a:rect l="l" t="t" r="r" b="b"/>
              <a:pathLst>
                <a:path w="1158239" h="943609">
                  <a:moveTo>
                    <a:pt x="411516" y="0"/>
                  </a:moveTo>
                  <a:lnTo>
                    <a:pt x="0" y="943447"/>
                  </a:lnTo>
                  <a:lnTo>
                    <a:pt x="1157943" y="858664"/>
                  </a:lnTo>
                  <a:lnTo>
                    <a:pt x="411516" y="0"/>
                  </a:lnTo>
                  <a:close/>
                </a:path>
              </a:pathLst>
            </a:custGeom>
            <a:solidFill>
              <a:srgbClr val="2724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3262640" y="4710336"/>
              <a:ext cx="1216025" cy="923925"/>
            </a:xfrm>
            <a:custGeom>
              <a:avLst/>
              <a:gdLst/>
              <a:ahLst/>
              <a:cxnLst/>
              <a:rect l="l" t="t" r="r" b="b"/>
              <a:pathLst>
                <a:path w="1216025" h="923925">
                  <a:moveTo>
                    <a:pt x="1215523" y="0"/>
                  </a:moveTo>
                  <a:lnTo>
                    <a:pt x="0" y="313979"/>
                  </a:lnTo>
                  <a:lnTo>
                    <a:pt x="1022963" y="923710"/>
                  </a:lnTo>
                  <a:lnTo>
                    <a:pt x="1215523" y="0"/>
                  </a:lnTo>
                  <a:close/>
                </a:path>
              </a:pathLst>
            </a:custGeom>
            <a:solidFill>
              <a:srgbClr val="263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3160496" y="4710334"/>
              <a:ext cx="2211705" cy="1035685"/>
            </a:xfrm>
            <a:custGeom>
              <a:avLst/>
              <a:gdLst/>
              <a:ahLst/>
              <a:cxnLst/>
              <a:rect l="l" t="t" r="r" b="b"/>
              <a:pathLst>
                <a:path w="2211704" h="1035685">
                  <a:moveTo>
                    <a:pt x="1125093" y="923721"/>
                  </a:moveTo>
                  <a:lnTo>
                    <a:pt x="102146" y="314007"/>
                  </a:lnTo>
                  <a:lnTo>
                    <a:pt x="0" y="1035164"/>
                  </a:lnTo>
                  <a:lnTo>
                    <a:pt x="1125093" y="923721"/>
                  </a:lnTo>
                  <a:close/>
                </a:path>
                <a:path w="2211704" h="1035685">
                  <a:moveTo>
                    <a:pt x="2211324" y="410959"/>
                  </a:moveTo>
                  <a:lnTo>
                    <a:pt x="1317663" y="0"/>
                  </a:lnTo>
                  <a:lnTo>
                    <a:pt x="1125105" y="923709"/>
                  </a:lnTo>
                  <a:lnTo>
                    <a:pt x="2211324" y="410959"/>
                  </a:lnTo>
                  <a:close/>
                </a:path>
              </a:pathLst>
            </a:custGeom>
            <a:solidFill>
              <a:srgbClr val="1D44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4478150" y="4552768"/>
              <a:ext cx="1620520" cy="568960"/>
            </a:xfrm>
            <a:custGeom>
              <a:avLst/>
              <a:gdLst/>
              <a:ahLst/>
              <a:cxnLst/>
              <a:rect l="l" t="t" r="r" b="b"/>
              <a:pathLst>
                <a:path w="1620520" h="568960">
                  <a:moveTo>
                    <a:pt x="1620181" y="0"/>
                  </a:moveTo>
                  <a:lnTo>
                    <a:pt x="0" y="157565"/>
                  </a:lnTo>
                  <a:lnTo>
                    <a:pt x="893679" y="568527"/>
                  </a:lnTo>
                  <a:lnTo>
                    <a:pt x="1620181" y="0"/>
                  </a:lnTo>
                  <a:close/>
                </a:path>
              </a:pathLst>
            </a:custGeom>
            <a:solidFill>
              <a:srgbClr val="1563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5301168" y="3509191"/>
              <a:ext cx="1186815" cy="1043940"/>
            </a:xfrm>
            <a:custGeom>
              <a:avLst/>
              <a:gdLst/>
              <a:ahLst/>
              <a:cxnLst/>
              <a:rect l="l" t="t" r="r" b="b"/>
              <a:pathLst>
                <a:path w="1186814" h="1043939">
                  <a:moveTo>
                    <a:pt x="1186770" y="0"/>
                  </a:moveTo>
                  <a:lnTo>
                    <a:pt x="0" y="129430"/>
                  </a:lnTo>
                  <a:lnTo>
                    <a:pt x="797169" y="1043570"/>
                  </a:lnTo>
                  <a:lnTo>
                    <a:pt x="1186770" y="0"/>
                  </a:lnTo>
                  <a:close/>
                </a:path>
              </a:pathLst>
            </a:custGeom>
            <a:solidFill>
              <a:srgbClr val="1D44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4478160" y="3638619"/>
              <a:ext cx="1620520" cy="1071880"/>
            </a:xfrm>
            <a:custGeom>
              <a:avLst/>
              <a:gdLst/>
              <a:ahLst/>
              <a:cxnLst/>
              <a:rect l="l" t="t" r="r" b="b"/>
              <a:pathLst>
                <a:path w="1620520" h="1071879">
                  <a:moveTo>
                    <a:pt x="823011" y="0"/>
                  </a:moveTo>
                  <a:lnTo>
                    <a:pt x="0" y="1071705"/>
                  </a:lnTo>
                  <a:lnTo>
                    <a:pt x="1620181" y="914139"/>
                  </a:lnTo>
                  <a:lnTo>
                    <a:pt x="823011" y="0"/>
                  </a:lnTo>
                  <a:close/>
                </a:path>
              </a:pathLst>
            </a:custGeom>
            <a:solidFill>
              <a:srgbClr val="292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4209073" y="3638620"/>
              <a:ext cx="1092200" cy="1071880"/>
            </a:xfrm>
            <a:custGeom>
              <a:avLst/>
              <a:gdLst/>
              <a:ahLst/>
              <a:cxnLst/>
              <a:rect l="l" t="t" r="r" b="b"/>
              <a:pathLst>
                <a:path w="1092200" h="1071879">
                  <a:moveTo>
                    <a:pt x="1092102" y="0"/>
                  </a:moveTo>
                  <a:lnTo>
                    <a:pt x="0" y="63914"/>
                  </a:lnTo>
                  <a:lnTo>
                    <a:pt x="269091" y="1071716"/>
                  </a:lnTo>
                  <a:lnTo>
                    <a:pt x="1092102" y="0"/>
                  </a:lnTo>
                  <a:close/>
                </a:path>
              </a:pathLst>
            </a:custGeom>
            <a:solidFill>
              <a:srgbClr val="1D44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1827771" y="3702538"/>
              <a:ext cx="2650490" cy="2994025"/>
            </a:xfrm>
            <a:custGeom>
              <a:avLst/>
              <a:gdLst/>
              <a:ahLst/>
              <a:cxnLst/>
              <a:rect l="l" t="t" r="r" b="b"/>
              <a:pathLst>
                <a:path w="2650490" h="2994025">
                  <a:moveTo>
                    <a:pt x="921207" y="2986417"/>
                  </a:moveTo>
                  <a:lnTo>
                    <a:pt x="55943" y="1744726"/>
                  </a:lnTo>
                  <a:lnTo>
                    <a:pt x="0" y="2993860"/>
                  </a:lnTo>
                  <a:lnTo>
                    <a:pt x="921207" y="2986417"/>
                  </a:lnTo>
                  <a:close/>
                </a:path>
                <a:path w="2650490" h="2994025">
                  <a:moveTo>
                    <a:pt x="2650388" y="1007808"/>
                  </a:moveTo>
                  <a:lnTo>
                    <a:pt x="2381300" y="0"/>
                  </a:lnTo>
                  <a:lnTo>
                    <a:pt x="1434858" y="1321777"/>
                  </a:lnTo>
                  <a:lnTo>
                    <a:pt x="2650388" y="1007808"/>
                  </a:lnTo>
                  <a:close/>
                </a:path>
              </a:pathLst>
            </a:custGeom>
            <a:solidFill>
              <a:srgbClr val="292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1883714" y="5447266"/>
              <a:ext cx="1276985" cy="1242060"/>
            </a:xfrm>
            <a:custGeom>
              <a:avLst/>
              <a:gdLst/>
              <a:ahLst/>
              <a:cxnLst/>
              <a:rect l="l" t="t" r="r" b="b"/>
              <a:pathLst>
                <a:path w="1276985" h="1242059">
                  <a:moveTo>
                    <a:pt x="0" y="0"/>
                  </a:moveTo>
                  <a:lnTo>
                    <a:pt x="865282" y="1241668"/>
                  </a:lnTo>
                  <a:lnTo>
                    <a:pt x="1276788" y="2982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D44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1883722" y="4860090"/>
              <a:ext cx="1276985" cy="885825"/>
            </a:xfrm>
            <a:custGeom>
              <a:avLst/>
              <a:gdLst/>
              <a:ahLst/>
              <a:cxnLst/>
              <a:rect l="l" t="t" r="r" b="b"/>
              <a:pathLst>
                <a:path w="1276985" h="885825">
                  <a:moveTo>
                    <a:pt x="664189" y="0"/>
                  </a:moveTo>
                  <a:lnTo>
                    <a:pt x="0" y="587165"/>
                  </a:lnTo>
                  <a:lnTo>
                    <a:pt x="1276777" y="885407"/>
                  </a:lnTo>
                  <a:lnTo>
                    <a:pt x="664189" y="0"/>
                  </a:lnTo>
                  <a:close/>
                </a:path>
              </a:pathLst>
            </a:custGeom>
            <a:solidFill>
              <a:srgbClr val="2724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1845702" y="4713938"/>
              <a:ext cx="702310" cy="733425"/>
            </a:xfrm>
            <a:custGeom>
              <a:avLst/>
              <a:gdLst/>
              <a:ahLst/>
              <a:cxnLst/>
              <a:rect l="l" t="t" r="r" b="b"/>
              <a:pathLst>
                <a:path w="702310" h="733425">
                  <a:moveTo>
                    <a:pt x="0" y="0"/>
                  </a:moveTo>
                  <a:lnTo>
                    <a:pt x="38019" y="733317"/>
                  </a:lnTo>
                  <a:lnTo>
                    <a:pt x="702208" y="1461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3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2547907" y="4860084"/>
              <a:ext cx="715010" cy="885825"/>
            </a:xfrm>
            <a:custGeom>
              <a:avLst/>
              <a:gdLst/>
              <a:ahLst/>
              <a:cxnLst/>
              <a:rect l="l" t="t" r="r" b="b"/>
              <a:pathLst>
                <a:path w="715010" h="885825">
                  <a:moveTo>
                    <a:pt x="0" y="0"/>
                  </a:moveTo>
                  <a:lnTo>
                    <a:pt x="612588" y="885397"/>
                  </a:lnTo>
                  <a:lnTo>
                    <a:pt x="714732" y="1642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92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3262640" y="3623060"/>
              <a:ext cx="946785" cy="1401445"/>
            </a:xfrm>
            <a:custGeom>
              <a:avLst/>
              <a:gdLst/>
              <a:ahLst/>
              <a:cxnLst/>
              <a:rect l="l" t="t" r="r" b="b"/>
              <a:pathLst>
                <a:path w="946785" h="1401445">
                  <a:moveTo>
                    <a:pt x="109190" y="0"/>
                  </a:moveTo>
                  <a:lnTo>
                    <a:pt x="0" y="1401255"/>
                  </a:lnTo>
                  <a:lnTo>
                    <a:pt x="946421" y="79474"/>
                  </a:lnTo>
                  <a:lnTo>
                    <a:pt x="109190" y="0"/>
                  </a:lnTo>
                  <a:close/>
                </a:path>
              </a:pathLst>
            </a:custGeom>
            <a:solidFill>
              <a:srgbClr val="2724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2547912" y="3623057"/>
              <a:ext cx="824230" cy="1401445"/>
            </a:xfrm>
            <a:custGeom>
              <a:avLst/>
              <a:gdLst/>
              <a:ahLst/>
              <a:cxnLst/>
              <a:rect l="l" t="t" r="r" b="b"/>
              <a:pathLst>
                <a:path w="824229" h="1401445">
                  <a:moveTo>
                    <a:pt x="823922" y="0"/>
                  </a:moveTo>
                  <a:lnTo>
                    <a:pt x="0" y="1237030"/>
                  </a:lnTo>
                  <a:lnTo>
                    <a:pt x="714732" y="1401255"/>
                  </a:lnTo>
                  <a:lnTo>
                    <a:pt x="823922" y="0"/>
                  </a:lnTo>
                  <a:close/>
                </a:path>
              </a:pathLst>
            </a:custGeom>
            <a:solidFill>
              <a:srgbClr val="263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1845707" y="3329386"/>
              <a:ext cx="702310" cy="1530985"/>
            </a:xfrm>
            <a:custGeom>
              <a:avLst/>
              <a:gdLst/>
              <a:ahLst/>
              <a:cxnLst/>
              <a:rect l="l" t="t" r="r" b="b"/>
              <a:pathLst>
                <a:path w="702310" h="1530985">
                  <a:moveTo>
                    <a:pt x="474812" y="0"/>
                  </a:moveTo>
                  <a:lnTo>
                    <a:pt x="0" y="1384575"/>
                  </a:lnTo>
                  <a:lnTo>
                    <a:pt x="702208" y="1530686"/>
                  </a:lnTo>
                  <a:lnTo>
                    <a:pt x="474812" y="0"/>
                  </a:lnTo>
                  <a:close/>
                </a:path>
              </a:pathLst>
            </a:custGeom>
            <a:solidFill>
              <a:srgbClr val="292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2320526" y="3329390"/>
              <a:ext cx="1051560" cy="1530985"/>
            </a:xfrm>
            <a:custGeom>
              <a:avLst/>
              <a:gdLst/>
              <a:ahLst/>
              <a:cxnLst/>
              <a:rect l="l" t="t" r="r" b="b"/>
              <a:pathLst>
                <a:path w="1051560" h="1530985">
                  <a:moveTo>
                    <a:pt x="0" y="0"/>
                  </a:moveTo>
                  <a:lnTo>
                    <a:pt x="227385" y="1530696"/>
                  </a:lnTo>
                  <a:lnTo>
                    <a:pt x="1051308" y="2936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D44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3371834" y="2794429"/>
              <a:ext cx="837565" cy="908685"/>
            </a:xfrm>
            <a:custGeom>
              <a:avLst/>
              <a:gdLst/>
              <a:ahLst/>
              <a:cxnLst/>
              <a:rect l="l" t="t" r="r" b="b"/>
              <a:pathLst>
                <a:path w="837564" h="908685">
                  <a:moveTo>
                    <a:pt x="233657" y="0"/>
                  </a:moveTo>
                  <a:lnTo>
                    <a:pt x="0" y="828634"/>
                  </a:lnTo>
                  <a:lnTo>
                    <a:pt x="837231" y="908108"/>
                  </a:lnTo>
                  <a:lnTo>
                    <a:pt x="233657" y="0"/>
                  </a:lnTo>
                  <a:close/>
                </a:path>
              </a:pathLst>
            </a:custGeom>
            <a:solidFill>
              <a:srgbClr val="1563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2096385" y="2422253"/>
              <a:ext cx="1275715" cy="1201420"/>
            </a:xfrm>
            <a:custGeom>
              <a:avLst/>
              <a:gdLst/>
              <a:ahLst/>
              <a:cxnLst/>
              <a:rect l="l" t="t" r="r" b="b"/>
              <a:pathLst>
                <a:path w="1275714" h="1201420">
                  <a:moveTo>
                    <a:pt x="0" y="0"/>
                  </a:moveTo>
                  <a:lnTo>
                    <a:pt x="224139" y="907145"/>
                  </a:lnTo>
                  <a:lnTo>
                    <a:pt x="1275437" y="12008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724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2096376" y="2422251"/>
              <a:ext cx="1509395" cy="1201420"/>
            </a:xfrm>
            <a:custGeom>
              <a:avLst/>
              <a:gdLst/>
              <a:ahLst/>
              <a:cxnLst/>
              <a:rect l="l" t="t" r="r" b="b"/>
              <a:pathLst>
                <a:path w="1509395" h="1201420">
                  <a:moveTo>
                    <a:pt x="0" y="0"/>
                  </a:moveTo>
                  <a:lnTo>
                    <a:pt x="1275448" y="1200811"/>
                  </a:lnTo>
                  <a:lnTo>
                    <a:pt x="1509105" y="3721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D44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2096370" y="1911160"/>
              <a:ext cx="1509395" cy="883285"/>
            </a:xfrm>
            <a:custGeom>
              <a:avLst/>
              <a:gdLst/>
              <a:ahLst/>
              <a:cxnLst/>
              <a:rect l="l" t="t" r="r" b="b"/>
              <a:pathLst>
                <a:path w="1509395" h="883285">
                  <a:moveTo>
                    <a:pt x="881533" y="0"/>
                  </a:moveTo>
                  <a:lnTo>
                    <a:pt x="0" y="511094"/>
                  </a:lnTo>
                  <a:lnTo>
                    <a:pt x="1509105" y="883282"/>
                  </a:lnTo>
                  <a:lnTo>
                    <a:pt x="881533" y="0"/>
                  </a:lnTo>
                  <a:close/>
                </a:path>
              </a:pathLst>
            </a:custGeom>
            <a:solidFill>
              <a:srgbClr val="292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1311709" y="2422260"/>
              <a:ext cx="1009015" cy="907415"/>
            </a:xfrm>
            <a:custGeom>
              <a:avLst/>
              <a:gdLst/>
              <a:ahLst/>
              <a:cxnLst/>
              <a:rect l="l" t="t" r="r" b="b"/>
              <a:pathLst>
                <a:path w="1009014" h="907414">
                  <a:moveTo>
                    <a:pt x="784667" y="0"/>
                  </a:moveTo>
                  <a:lnTo>
                    <a:pt x="667226" y="99199"/>
                  </a:lnTo>
                  <a:lnTo>
                    <a:pt x="406104" y="319036"/>
                  </a:lnTo>
                  <a:lnTo>
                    <a:pt x="138096" y="542868"/>
                  </a:lnTo>
                  <a:lnTo>
                    <a:pt x="0" y="654053"/>
                  </a:lnTo>
                  <a:lnTo>
                    <a:pt x="1008806" y="907134"/>
                  </a:lnTo>
                  <a:lnTo>
                    <a:pt x="784667" y="0"/>
                  </a:lnTo>
                  <a:close/>
                </a:path>
              </a:pathLst>
            </a:custGeom>
            <a:solidFill>
              <a:srgbClr val="1563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137368" y="2453464"/>
              <a:ext cx="1174750" cy="737870"/>
            </a:xfrm>
            <a:custGeom>
              <a:avLst/>
              <a:gdLst/>
              <a:ahLst/>
              <a:cxnLst/>
              <a:rect l="l" t="t" r="r" b="b"/>
              <a:pathLst>
                <a:path w="1174750" h="737869">
                  <a:moveTo>
                    <a:pt x="259646" y="0"/>
                  </a:moveTo>
                  <a:lnTo>
                    <a:pt x="0" y="737495"/>
                  </a:lnTo>
                  <a:lnTo>
                    <a:pt x="1174330" y="622839"/>
                  </a:lnTo>
                  <a:lnTo>
                    <a:pt x="259646" y="0"/>
                  </a:lnTo>
                  <a:close/>
                </a:path>
              </a:pathLst>
            </a:custGeom>
            <a:solidFill>
              <a:srgbClr val="2724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0" y="2170723"/>
              <a:ext cx="397510" cy="1020444"/>
            </a:xfrm>
            <a:custGeom>
              <a:avLst/>
              <a:gdLst/>
              <a:ahLst/>
              <a:cxnLst/>
              <a:rect l="l" t="t" r="r" b="b"/>
              <a:pathLst>
                <a:path w="397510" h="1020444">
                  <a:moveTo>
                    <a:pt x="0" y="0"/>
                  </a:moveTo>
                  <a:lnTo>
                    <a:pt x="0" y="727274"/>
                  </a:lnTo>
                  <a:lnTo>
                    <a:pt x="137378" y="1020245"/>
                  </a:lnTo>
                  <a:lnTo>
                    <a:pt x="396993" y="2827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3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397004" y="2041873"/>
              <a:ext cx="1428115" cy="1035050"/>
            </a:xfrm>
            <a:custGeom>
              <a:avLst/>
              <a:gdLst/>
              <a:ahLst/>
              <a:cxnLst/>
              <a:rect l="l" t="t" r="r" b="b"/>
              <a:pathLst>
                <a:path w="1428114" h="1035050">
                  <a:moveTo>
                    <a:pt x="1427966" y="0"/>
                  </a:moveTo>
                  <a:lnTo>
                    <a:pt x="0" y="411568"/>
                  </a:lnTo>
                  <a:lnTo>
                    <a:pt x="914705" y="1034439"/>
                  </a:lnTo>
                  <a:lnTo>
                    <a:pt x="1427966" y="0"/>
                  </a:lnTo>
                  <a:close/>
                </a:path>
              </a:pathLst>
            </a:custGeom>
            <a:solidFill>
              <a:srgbClr val="292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1311708" y="2041872"/>
              <a:ext cx="784860" cy="1035050"/>
            </a:xfrm>
            <a:custGeom>
              <a:avLst/>
              <a:gdLst/>
              <a:ahLst/>
              <a:cxnLst/>
              <a:rect l="l" t="t" r="r" b="b"/>
              <a:pathLst>
                <a:path w="784860" h="1035050">
                  <a:moveTo>
                    <a:pt x="513261" y="0"/>
                  </a:moveTo>
                  <a:lnTo>
                    <a:pt x="0" y="1034439"/>
                  </a:lnTo>
                  <a:lnTo>
                    <a:pt x="784667" y="380386"/>
                  </a:lnTo>
                  <a:lnTo>
                    <a:pt x="513261" y="0"/>
                  </a:lnTo>
                  <a:close/>
                </a:path>
              </a:pathLst>
            </a:custGeom>
            <a:solidFill>
              <a:srgbClr val="2724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1824964" y="1911178"/>
              <a:ext cx="2417445" cy="6844030"/>
            </a:xfrm>
            <a:custGeom>
              <a:avLst/>
              <a:gdLst/>
              <a:ahLst/>
              <a:cxnLst/>
              <a:rect l="l" t="t" r="r" b="b"/>
              <a:pathLst>
                <a:path w="2417445" h="6844030">
                  <a:moveTo>
                    <a:pt x="1152931" y="0"/>
                  </a:moveTo>
                  <a:lnTo>
                    <a:pt x="0" y="130695"/>
                  </a:lnTo>
                  <a:lnTo>
                    <a:pt x="271399" y="511086"/>
                  </a:lnTo>
                  <a:lnTo>
                    <a:pt x="1152931" y="0"/>
                  </a:lnTo>
                  <a:close/>
                </a:path>
                <a:path w="2417445" h="6844030">
                  <a:moveTo>
                    <a:pt x="2016531" y="6615684"/>
                  </a:moveTo>
                  <a:lnTo>
                    <a:pt x="1418691" y="5769470"/>
                  </a:lnTo>
                  <a:lnTo>
                    <a:pt x="865276" y="6844030"/>
                  </a:lnTo>
                  <a:lnTo>
                    <a:pt x="2016531" y="6615684"/>
                  </a:lnTo>
                  <a:close/>
                </a:path>
                <a:path w="2417445" h="6844030">
                  <a:moveTo>
                    <a:pt x="2417102" y="5418366"/>
                  </a:moveTo>
                  <a:lnTo>
                    <a:pt x="2081974" y="4692993"/>
                  </a:lnTo>
                  <a:lnTo>
                    <a:pt x="1418704" y="5769457"/>
                  </a:lnTo>
                  <a:lnTo>
                    <a:pt x="2417102" y="5418366"/>
                  </a:lnTo>
                  <a:close/>
                </a:path>
              </a:pathLst>
            </a:custGeom>
            <a:solidFill>
              <a:srgbClr val="263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0" y="3190963"/>
              <a:ext cx="137795" cy="174625"/>
            </a:xfrm>
            <a:custGeom>
              <a:avLst/>
              <a:gdLst/>
              <a:ahLst/>
              <a:cxnLst/>
              <a:rect l="l" t="t" r="r" b="b"/>
              <a:pathLst>
                <a:path w="137795" h="174625">
                  <a:moveTo>
                    <a:pt x="137376" y="0"/>
                  </a:moveTo>
                  <a:lnTo>
                    <a:pt x="0" y="36025"/>
                  </a:lnTo>
                  <a:lnTo>
                    <a:pt x="0" y="174535"/>
                  </a:lnTo>
                  <a:lnTo>
                    <a:pt x="137376" y="0"/>
                  </a:lnTo>
                  <a:close/>
                </a:path>
              </a:pathLst>
            </a:custGeom>
            <a:solidFill>
              <a:srgbClr val="2724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137368" y="3076322"/>
              <a:ext cx="1174750" cy="993775"/>
            </a:xfrm>
            <a:custGeom>
              <a:avLst/>
              <a:gdLst/>
              <a:ahLst/>
              <a:cxnLst/>
              <a:rect l="l" t="t" r="r" b="b"/>
              <a:pathLst>
                <a:path w="1174750" h="993775">
                  <a:moveTo>
                    <a:pt x="1174351" y="0"/>
                  </a:moveTo>
                  <a:lnTo>
                    <a:pt x="0" y="114635"/>
                  </a:lnTo>
                  <a:lnTo>
                    <a:pt x="15161" y="993446"/>
                  </a:lnTo>
                  <a:lnTo>
                    <a:pt x="1174351" y="0"/>
                  </a:lnTo>
                  <a:close/>
                </a:path>
              </a:pathLst>
            </a:custGeom>
            <a:solidFill>
              <a:srgbClr val="263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0" y="4788804"/>
              <a:ext cx="1790064" cy="1339850"/>
            </a:xfrm>
            <a:custGeom>
              <a:avLst/>
              <a:gdLst/>
              <a:ahLst/>
              <a:cxnLst/>
              <a:rect l="l" t="t" r="r" b="b"/>
              <a:pathLst>
                <a:path w="1790064" h="1339850">
                  <a:moveTo>
                    <a:pt x="0" y="1339615"/>
                  </a:moveTo>
                  <a:lnTo>
                    <a:pt x="1790000" y="0"/>
                  </a:lnTo>
                  <a:lnTo>
                    <a:pt x="0" y="440866"/>
                  </a:lnTo>
                </a:path>
              </a:pathLst>
            </a:custGeom>
            <a:ln w="2031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0" y="4788797"/>
              <a:ext cx="3221990" cy="2531745"/>
            </a:xfrm>
            <a:custGeom>
              <a:avLst/>
              <a:gdLst/>
              <a:ahLst/>
              <a:cxnLst/>
              <a:rect l="l" t="t" r="r" b="b"/>
              <a:pathLst>
                <a:path w="3221990" h="2531745">
                  <a:moveTo>
                    <a:pt x="1789994" y="0"/>
                  </a:moveTo>
                  <a:lnTo>
                    <a:pt x="0" y="1339617"/>
                  </a:lnTo>
                </a:path>
                <a:path w="3221990" h="2531745">
                  <a:moveTo>
                    <a:pt x="0" y="2531440"/>
                  </a:moveTo>
                  <a:lnTo>
                    <a:pt x="3221396" y="2396283"/>
                  </a:lnTo>
                  <a:lnTo>
                    <a:pt x="1789994" y="0"/>
                  </a:lnTo>
                </a:path>
              </a:pathLst>
            </a:custGeom>
            <a:ln w="2031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1789993" y="4380225"/>
              <a:ext cx="3794760" cy="3194685"/>
            </a:xfrm>
            <a:custGeom>
              <a:avLst/>
              <a:gdLst/>
              <a:ahLst/>
              <a:cxnLst/>
              <a:rect l="l" t="t" r="r" b="b"/>
              <a:pathLst>
                <a:path w="3794760" h="3194684">
                  <a:moveTo>
                    <a:pt x="3180363" y="0"/>
                  </a:moveTo>
                  <a:lnTo>
                    <a:pt x="0" y="408573"/>
                  </a:lnTo>
                  <a:lnTo>
                    <a:pt x="3794209" y="3194562"/>
                  </a:lnTo>
                  <a:lnTo>
                    <a:pt x="3180363" y="0"/>
                  </a:lnTo>
                  <a:close/>
                </a:path>
              </a:pathLst>
            </a:custGeom>
            <a:ln w="2031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0" y="1499327"/>
              <a:ext cx="1790064" cy="3730625"/>
            </a:xfrm>
            <a:custGeom>
              <a:avLst/>
              <a:gdLst/>
              <a:ahLst/>
              <a:cxnLst/>
              <a:rect l="l" t="t" r="r" b="b"/>
              <a:pathLst>
                <a:path w="1790064" h="3730625">
                  <a:moveTo>
                    <a:pt x="814427" y="4946"/>
                  </a:moveTo>
                  <a:lnTo>
                    <a:pt x="0" y="2881358"/>
                  </a:lnTo>
                </a:path>
                <a:path w="1790064" h="3730625">
                  <a:moveTo>
                    <a:pt x="0" y="3730344"/>
                  </a:moveTo>
                  <a:lnTo>
                    <a:pt x="1789995" y="3289461"/>
                  </a:lnTo>
                  <a:lnTo>
                    <a:pt x="976341" y="0"/>
                  </a:lnTo>
                </a:path>
              </a:pathLst>
            </a:custGeom>
            <a:ln w="2031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976330" y="1490157"/>
              <a:ext cx="3994150" cy="3298825"/>
            </a:xfrm>
            <a:custGeom>
              <a:avLst/>
              <a:gdLst/>
              <a:ahLst/>
              <a:cxnLst/>
              <a:rect l="l" t="t" r="r" b="b"/>
              <a:pathLst>
                <a:path w="3994150" h="3298825">
                  <a:moveTo>
                    <a:pt x="3994027" y="2890068"/>
                  </a:moveTo>
                  <a:lnTo>
                    <a:pt x="300164" y="0"/>
                  </a:lnTo>
                </a:path>
                <a:path w="3994150" h="3298825">
                  <a:moveTo>
                    <a:pt x="0" y="9170"/>
                  </a:moveTo>
                  <a:lnTo>
                    <a:pt x="813663" y="3298642"/>
                  </a:lnTo>
                  <a:lnTo>
                    <a:pt x="3994027" y="2890068"/>
                  </a:lnTo>
                </a:path>
              </a:pathLst>
            </a:custGeom>
            <a:ln w="2031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1789986" y="4788792"/>
              <a:ext cx="3794760" cy="2786380"/>
            </a:xfrm>
            <a:custGeom>
              <a:avLst/>
              <a:gdLst/>
              <a:ahLst/>
              <a:cxnLst/>
              <a:rect l="l" t="t" r="r" b="b"/>
              <a:pathLst>
                <a:path w="3794760" h="2786379">
                  <a:moveTo>
                    <a:pt x="1431401" y="2396283"/>
                  </a:moveTo>
                  <a:lnTo>
                    <a:pt x="3794219" y="2785998"/>
                  </a:lnTo>
                  <a:lnTo>
                    <a:pt x="0" y="0"/>
                  </a:lnTo>
                  <a:lnTo>
                    <a:pt x="1431401" y="2396283"/>
                  </a:lnTo>
                  <a:close/>
                </a:path>
              </a:pathLst>
            </a:custGeom>
            <a:ln w="2031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4970357" y="2947892"/>
              <a:ext cx="3122930" cy="4627245"/>
            </a:xfrm>
            <a:custGeom>
              <a:avLst/>
              <a:gdLst/>
              <a:ahLst/>
              <a:cxnLst/>
              <a:rect l="l" t="t" r="r" b="b"/>
              <a:pathLst>
                <a:path w="3122929" h="4627245">
                  <a:moveTo>
                    <a:pt x="0" y="1432333"/>
                  </a:moveTo>
                  <a:lnTo>
                    <a:pt x="3122753" y="0"/>
                  </a:lnTo>
                  <a:lnTo>
                    <a:pt x="613845" y="4626895"/>
                  </a:lnTo>
                  <a:lnTo>
                    <a:pt x="0" y="1432333"/>
                  </a:lnTo>
                  <a:close/>
                </a:path>
              </a:pathLst>
            </a:custGeom>
            <a:ln w="2031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3221387" y="7185075"/>
              <a:ext cx="2362835" cy="2879090"/>
            </a:xfrm>
            <a:custGeom>
              <a:avLst/>
              <a:gdLst/>
              <a:ahLst/>
              <a:cxnLst/>
              <a:rect l="l" t="t" r="r" b="b"/>
              <a:pathLst>
                <a:path w="2362835" h="2879090">
                  <a:moveTo>
                    <a:pt x="0" y="0"/>
                  </a:moveTo>
                  <a:lnTo>
                    <a:pt x="1254673" y="2878886"/>
                  </a:lnTo>
                  <a:lnTo>
                    <a:pt x="2362818" y="389715"/>
                  </a:lnTo>
                  <a:lnTo>
                    <a:pt x="0" y="0"/>
                  </a:lnTo>
                  <a:close/>
                </a:path>
              </a:pathLst>
            </a:custGeom>
            <a:ln w="2031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5584200" y="6025424"/>
              <a:ext cx="3221355" cy="2797810"/>
            </a:xfrm>
            <a:custGeom>
              <a:avLst/>
              <a:gdLst/>
              <a:ahLst/>
              <a:cxnLst/>
              <a:rect l="l" t="t" r="r" b="b"/>
              <a:pathLst>
                <a:path w="3221354" h="2797809">
                  <a:moveTo>
                    <a:pt x="3220760" y="0"/>
                  </a:moveTo>
                  <a:lnTo>
                    <a:pt x="0" y="1549345"/>
                  </a:lnTo>
                  <a:lnTo>
                    <a:pt x="3094879" y="2797537"/>
                  </a:lnTo>
                  <a:lnTo>
                    <a:pt x="3220760" y="0"/>
                  </a:lnTo>
                  <a:close/>
                </a:path>
              </a:pathLst>
            </a:custGeom>
            <a:ln w="2031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5584202" y="2947891"/>
              <a:ext cx="3221355" cy="4627245"/>
            </a:xfrm>
            <a:custGeom>
              <a:avLst/>
              <a:gdLst/>
              <a:ahLst/>
              <a:cxnLst/>
              <a:rect l="l" t="t" r="r" b="b"/>
              <a:pathLst>
                <a:path w="3221354" h="4627245">
                  <a:moveTo>
                    <a:pt x="2508897" y="0"/>
                  </a:moveTo>
                  <a:lnTo>
                    <a:pt x="3220750" y="3077529"/>
                  </a:lnTo>
                  <a:lnTo>
                    <a:pt x="0" y="4626885"/>
                  </a:lnTo>
                  <a:lnTo>
                    <a:pt x="2508897" y="0"/>
                  </a:lnTo>
                  <a:close/>
                </a:path>
              </a:pathLst>
            </a:custGeom>
            <a:ln w="2031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8679081" y="6025415"/>
              <a:ext cx="3284854" cy="2797810"/>
            </a:xfrm>
            <a:custGeom>
              <a:avLst/>
              <a:gdLst/>
              <a:ahLst/>
              <a:cxnLst/>
              <a:rect l="l" t="t" r="r" b="b"/>
              <a:pathLst>
                <a:path w="3284854" h="2797809">
                  <a:moveTo>
                    <a:pt x="3284842" y="1660734"/>
                  </a:moveTo>
                  <a:lnTo>
                    <a:pt x="0" y="2797537"/>
                  </a:lnTo>
                  <a:lnTo>
                    <a:pt x="125880" y="0"/>
                  </a:lnTo>
                  <a:lnTo>
                    <a:pt x="3284842" y="1660734"/>
                  </a:lnTo>
                  <a:close/>
                </a:path>
              </a:pathLst>
            </a:custGeom>
            <a:ln w="2031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8804950" y="4319518"/>
              <a:ext cx="3159125" cy="3366770"/>
            </a:xfrm>
            <a:custGeom>
              <a:avLst/>
              <a:gdLst/>
              <a:ahLst/>
              <a:cxnLst/>
              <a:rect l="l" t="t" r="r" b="b"/>
              <a:pathLst>
                <a:path w="3159125" h="3366770">
                  <a:moveTo>
                    <a:pt x="1767160" y="0"/>
                  </a:moveTo>
                  <a:lnTo>
                    <a:pt x="0" y="1705906"/>
                  </a:lnTo>
                  <a:lnTo>
                    <a:pt x="3158961" y="3366640"/>
                  </a:lnTo>
                  <a:lnTo>
                    <a:pt x="1767160" y="0"/>
                  </a:lnTo>
                  <a:close/>
                </a:path>
              </a:pathLst>
            </a:custGeom>
            <a:ln w="2031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8093100" y="2947891"/>
              <a:ext cx="2479040" cy="3077845"/>
            </a:xfrm>
            <a:custGeom>
              <a:avLst/>
              <a:gdLst/>
              <a:ahLst/>
              <a:cxnLst/>
              <a:rect l="l" t="t" r="r" b="b"/>
              <a:pathLst>
                <a:path w="2479040" h="3077845">
                  <a:moveTo>
                    <a:pt x="0" y="0"/>
                  </a:moveTo>
                  <a:lnTo>
                    <a:pt x="711852" y="3077529"/>
                  </a:lnTo>
                  <a:lnTo>
                    <a:pt x="2479013" y="1371633"/>
                  </a:lnTo>
                  <a:lnTo>
                    <a:pt x="0" y="0"/>
                  </a:lnTo>
                  <a:close/>
                </a:path>
              </a:pathLst>
            </a:custGeom>
            <a:ln w="2031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10572111" y="3955933"/>
              <a:ext cx="3128010" cy="3730625"/>
            </a:xfrm>
            <a:custGeom>
              <a:avLst/>
              <a:gdLst/>
              <a:ahLst/>
              <a:cxnLst/>
              <a:rect l="l" t="t" r="r" b="b"/>
              <a:pathLst>
                <a:path w="3128009" h="3730625">
                  <a:moveTo>
                    <a:pt x="3127967" y="0"/>
                  </a:moveTo>
                  <a:lnTo>
                    <a:pt x="1391800" y="3730211"/>
                  </a:lnTo>
                  <a:lnTo>
                    <a:pt x="0" y="363580"/>
                  </a:lnTo>
                  <a:lnTo>
                    <a:pt x="3127967" y="0"/>
                  </a:lnTo>
                  <a:close/>
                </a:path>
              </a:pathLst>
            </a:custGeom>
            <a:ln w="2031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11963914" y="5730447"/>
              <a:ext cx="3149600" cy="1955800"/>
            </a:xfrm>
            <a:custGeom>
              <a:avLst/>
              <a:gdLst/>
              <a:ahLst/>
              <a:cxnLst/>
              <a:rect l="l" t="t" r="r" b="b"/>
              <a:pathLst>
                <a:path w="3149600" h="1955800">
                  <a:moveTo>
                    <a:pt x="3149380" y="0"/>
                  </a:moveTo>
                  <a:lnTo>
                    <a:pt x="2415842" y="1644976"/>
                  </a:lnTo>
                  <a:lnTo>
                    <a:pt x="0" y="1955699"/>
                  </a:lnTo>
                  <a:lnTo>
                    <a:pt x="3149380" y="0"/>
                  </a:lnTo>
                  <a:close/>
                </a:path>
              </a:pathLst>
            </a:custGeom>
            <a:ln w="2031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13471328" y="7375428"/>
              <a:ext cx="3237865" cy="2613025"/>
            </a:xfrm>
            <a:custGeom>
              <a:avLst/>
              <a:gdLst/>
              <a:ahLst/>
              <a:cxnLst/>
              <a:rect l="l" t="t" r="r" b="b"/>
              <a:pathLst>
                <a:path w="3237865" h="2613025">
                  <a:moveTo>
                    <a:pt x="3237440" y="2612862"/>
                  </a:moveTo>
                  <a:lnTo>
                    <a:pt x="2856051" y="2193709"/>
                  </a:lnTo>
                  <a:lnTo>
                    <a:pt x="2057394" y="1296748"/>
                  </a:lnTo>
                  <a:lnTo>
                    <a:pt x="1266505" y="404628"/>
                  </a:lnTo>
                  <a:lnTo>
                    <a:pt x="908422" y="0"/>
                  </a:lnTo>
                  <a:lnTo>
                    <a:pt x="0" y="2000420"/>
                  </a:lnTo>
                  <a:lnTo>
                    <a:pt x="3237440" y="2612862"/>
                  </a:lnTo>
                </a:path>
              </a:pathLst>
            </a:custGeom>
            <a:ln w="2031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14379759" y="7077134"/>
              <a:ext cx="2329180" cy="2911475"/>
            </a:xfrm>
            <a:custGeom>
              <a:avLst/>
              <a:gdLst/>
              <a:ahLst/>
              <a:cxnLst/>
              <a:rect l="l" t="t" r="r" b="b"/>
              <a:pathLst>
                <a:path w="2329180" h="2911475">
                  <a:moveTo>
                    <a:pt x="952881" y="0"/>
                  </a:moveTo>
                  <a:lnTo>
                    <a:pt x="0" y="298284"/>
                  </a:lnTo>
                  <a:lnTo>
                    <a:pt x="2328997" y="2911167"/>
                  </a:lnTo>
                  <a:lnTo>
                    <a:pt x="952881" y="0"/>
                  </a:lnTo>
                  <a:close/>
                </a:path>
              </a:pathLst>
            </a:custGeom>
            <a:ln w="2031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1276519" y="1480600"/>
              <a:ext cx="3707765" cy="2900045"/>
            </a:xfrm>
            <a:custGeom>
              <a:avLst/>
              <a:gdLst/>
              <a:ahLst/>
              <a:cxnLst/>
              <a:rect l="l" t="t" r="r" b="b"/>
              <a:pathLst>
                <a:path w="3707765" h="2900045">
                  <a:moveTo>
                    <a:pt x="3707532" y="1401014"/>
                  </a:moveTo>
                  <a:lnTo>
                    <a:pt x="3693826" y="2899628"/>
                  </a:lnTo>
                  <a:lnTo>
                    <a:pt x="0" y="9556"/>
                  </a:lnTo>
                </a:path>
                <a:path w="3707765" h="2900045">
                  <a:moveTo>
                    <a:pt x="312787" y="0"/>
                  </a:moveTo>
                  <a:lnTo>
                    <a:pt x="3707532" y="1401014"/>
                  </a:lnTo>
                </a:path>
              </a:pathLst>
            </a:custGeom>
            <a:ln w="2031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4970347" y="2881610"/>
              <a:ext cx="3122930" cy="1499235"/>
            </a:xfrm>
            <a:custGeom>
              <a:avLst/>
              <a:gdLst/>
              <a:ahLst/>
              <a:cxnLst/>
              <a:rect l="l" t="t" r="r" b="b"/>
              <a:pathLst>
                <a:path w="3122929" h="1499235">
                  <a:moveTo>
                    <a:pt x="3122753" y="66280"/>
                  </a:moveTo>
                  <a:lnTo>
                    <a:pt x="0" y="1498614"/>
                  </a:lnTo>
                  <a:lnTo>
                    <a:pt x="13706" y="0"/>
                  </a:lnTo>
                  <a:lnTo>
                    <a:pt x="3122753" y="66280"/>
                  </a:lnTo>
                  <a:close/>
                </a:path>
              </a:pathLst>
            </a:custGeom>
            <a:ln w="2031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11963914" y="3955936"/>
              <a:ext cx="3369310" cy="3730625"/>
            </a:xfrm>
            <a:custGeom>
              <a:avLst/>
              <a:gdLst/>
              <a:ahLst/>
              <a:cxnLst/>
              <a:rect l="l" t="t" r="r" b="b"/>
              <a:pathLst>
                <a:path w="3369309" h="3730625">
                  <a:moveTo>
                    <a:pt x="3149380" y="1774511"/>
                  </a:moveTo>
                  <a:lnTo>
                    <a:pt x="1736167" y="0"/>
                  </a:lnTo>
                  <a:lnTo>
                    <a:pt x="0" y="3730211"/>
                  </a:lnTo>
                  <a:lnTo>
                    <a:pt x="3149380" y="1774511"/>
                  </a:lnTo>
                  <a:close/>
                </a:path>
                <a:path w="3369309" h="3730625">
                  <a:moveTo>
                    <a:pt x="3149380" y="1774511"/>
                  </a:moveTo>
                  <a:lnTo>
                    <a:pt x="2415842" y="3419487"/>
                  </a:lnTo>
                  <a:lnTo>
                    <a:pt x="3368724" y="3121203"/>
                  </a:lnTo>
                  <a:lnTo>
                    <a:pt x="3149380" y="1774511"/>
                  </a:lnTo>
                  <a:close/>
                </a:path>
              </a:pathLst>
            </a:custGeom>
            <a:ln w="2031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11963923" y="7375426"/>
              <a:ext cx="2416175" cy="2000885"/>
            </a:xfrm>
            <a:custGeom>
              <a:avLst/>
              <a:gdLst/>
              <a:ahLst/>
              <a:cxnLst/>
              <a:rect l="l" t="t" r="r" b="b"/>
              <a:pathLst>
                <a:path w="2416175" h="2000884">
                  <a:moveTo>
                    <a:pt x="0" y="310723"/>
                  </a:moveTo>
                  <a:lnTo>
                    <a:pt x="1507409" y="2000410"/>
                  </a:lnTo>
                  <a:lnTo>
                    <a:pt x="2415821" y="0"/>
                  </a:lnTo>
                  <a:lnTo>
                    <a:pt x="0" y="310723"/>
                  </a:lnTo>
                  <a:close/>
                </a:path>
              </a:pathLst>
            </a:custGeom>
            <a:ln w="2031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8679078" y="7686155"/>
              <a:ext cx="4792345" cy="1689735"/>
            </a:xfrm>
            <a:custGeom>
              <a:avLst/>
              <a:gdLst/>
              <a:ahLst/>
              <a:cxnLst/>
              <a:rect l="l" t="t" r="r" b="b"/>
              <a:pathLst>
                <a:path w="4792344" h="1689734">
                  <a:moveTo>
                    <a:pt x="0" y="1136803"/>
                  </a:moveTo>
                  <a:lnTo>
                    <a:pt x="4792251" y="1689697"/>
                  </a:lnTo>
                  <a:lnTo>
                    <a:pt x="3284842" y="0"/>
                  </a:lnTo>
                  <a:lnTo>
                    <a:pt x="0" y="1136803"/>
                  </a:lnTo>
                  <a:close/>
                </a:path>
              </a:pathLst>
            </a:custGeom>
            <a:ln w="2031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4476061" y="7574780"/>
              <a:ext cx="4203065" cy="2489200"/>
            </a:xfrm>
            <a:custGeom>
              <a:avLst/>
              <a:gdLst/>
              <a:ahLst/>
              <a:cxnLst/>
              <a:rect l="l" t="t" r="r" b="b"/>
              <a:pathLst>
                <a:path w="4203065" h="2489200">
                  <a:moveTo>
                    <a:pt x="0" y="2489170"/>
                  </a:moveTo>
                  <a:lnTo>
                    <a:pt x="4203023" y="1248181"/>
                  </a:lnTo>
                  <a:lnTo>
                    <a:pt x="1108144" y="0"/>
                  </a:lnTo>
                  <a:lnTo>
                    <a:pt x="0" y="2489170"/>
                  </a:lnTo>
                  <a:close/>
                </a:path>
              </a:pathLst>
            </a:custGeom>
            <a:ln w="2031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0" y="1504274"/>
              <a:ext cx="814705" cy="2876550"/>
            </a:xfrm>
            <a:custGeom>
              <a:avLst/>
              <a:gdLst/>
              <a:ahLst/>
              <a:cxnLst/>
              <a:rect l="l" t="t" r="r" b="b"/>
              <a:pathLst>
                <a:path w="814705" h="2876550">
                  <a:moveTo>
                    <a:pt x="0" y="2876423"/>
                  </a:moveTo>
                  <a:lnTo>
                    <a:pt x="814425" y="0"/>
                  </a:lnTo>
                </a:path>
              </a:pathLst>
            </a:custGeom>
            <a:ln w="2031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5" name="object 14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98565" y="7062247"/>
              <a:ext cx="245646" cy="245657"/>
            </a:xfrm>
            <a:prstGeom prst="rect">
              <a:avLst/>
            </a:prstGeom>
          </p:spPr>
        </p:pic>
        <p:pic>
          <p:nvPicPr>
            <p:cNvPr id="146" name="object 14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60984" y="7438921"/>
              <a:ext cx="245646" cy="245657"/>
            </a:xfrm>
            <a:prstGeom prst="rect">
              <a:avLst/>
            </a:prstGeom>
          </p:spPr>
        </p:pic>
        <p:pic>
          <p:nvPicPr>
            <p:cNvPr id="147" name="object 14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53240" y="9941123"/>
              <a:ext cx="245646" cy="245657"/>
            </a:xfrm>
            <a:prstGeom prst="rect">
              <a:avLst/>
            </a:prstGeom>
          </p:spPr>
        </p:pic>
        <p:pic>
          <p:nvPicPr>
            <p:cNvPr id="148" name="object 14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556254" y="8700131"/>
              <a:ext cx="245646" cy="245657"/>
            </a:xfrm>
            <a:prstGeom prst="rect">
              <a:avLst/>
            </a:prstGeom>
          </p:spPr>
        </p:pic>
        <p:pic>
          <p:nvPicPr>
            <p:cNvPr id="149" name="object 14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682137" y="5902597"/>
              <a:ext cx="245646" cy="245657"/>
            </a:xfrm>
            <a:prstGeom prst="rect">
              <a:avLst/>
            </a:prstGeom>
          </p:spPr>
        </p:pic>
        <p:pic>
          <p:nvPicPr>
            <p:cNvPr id="150" name="object 15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970276" y="2825063"/>
              <a:ext cx="245646" cy="245657"/>
            </a:xfrm>
            <a:prstGeom prst="rect">
              <a:avLst/>
            </a:prstGeom>
          </p:spPr>
        </p:pic>
        <p:pic>
          <p:nvPicPr>
            <p:cNvPr id="151" name="object 15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49287" y="4196691"/>
              <a:ext cx="245646" cy="245657"/>
            </a:xfrm>
            <a:prstGeom prst="rect">
              <a:avLst/>
            </a:prstGeom>
          </p:spPr>
        </p:pic>
        <p:pic>
          <p:nvPicPr>
            <p:cNvPr id="152" name="object 15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577258" y="3833105"/>
              <a:ext cx="245646" cy="245657"/>
            </a:xfrm>
            <a:prstGeom prst="rect">
              <a:avLst/>
            </a:prstGeom>
          </p:spPr>
        </p:pic>
        <p:pic>
          <p:nvPicPr>
            <p:cNvPr id="153" name="object 15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841100" y="7563322"/>
              <a:ext cx="245646" cy="245657"/>
            </a:xfrm>
            <a:prstGeom prst="rect">
              <a:avLst/>
            </a:prstGeom>
          </p:spPr>
        </p:pic>
        <p:pic>
          <p:nvPicPr>
            <p:cNvPr id="154" name="object 15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990471" y="5607620"/>
              <a:ext cx="245646" cy="245657"/>
            </a:xfrm>
            <a:prstGeom prst="rect">
              <a:avLst/>
            </a:prstGeom>
          </p:spPr>
        </p:pic>
        <p:pic>
          <p:nvPicPr>
            <p:cNvPr id="155" name="object 15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256933" y="7252592"/>
              <a:ext cx="245646" cy="245657"/>
            </a:xfrm>
            <a:prstGeom prst="rect">
              <a:avLst/>
            </a:prstGeom>
          </p:spPr>
        </p:pic>
        <p:pic>
          <p:nvPicPr>
            <p:cNvPr id="156" name="object 15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209951" y="6956006"/>
              <a:ext cx="245484" cy="245498"/>
            </a:xfrm>
            <a:prstGeom prst="rect">
              <a:avLst/>
            </a:prstGeom>
          </p:spPr>
        </p:pic>
        <p:pic>
          <p:nvPicPr>
            <p:cNvPr id="157" name="object 15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586025" y="9865543"/>
              <a:ext cx="245484" cy="245498"/>
            </a:xfrm>
            <a:prstGeom prst="rect">
              <a:avLst/>
            </a:prstGeom>
          </p:spPr>
        </p:pic>
        <p:pic>
          <p:nvPicPr>
            <p:cNvPr id="158" name="object 15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374373" y="9252314"/>
              <a:ext cx="245484" cy="245498"/>
            </a:xfrm>
            <a:prstGeom prst="rect">
              <a:avLst/>
            </a:prstGeom>
          </p:spPr>
        </p:pic>
        <p:pic>
          <p:nvPicPr>
            <p:cNvPr id="159" name="object 15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67284" y="4669625"/>
              <a:ext cx="245646" cy="245657"/>
            </a:xfrm>
            <a:prstGeom prst="rect">
              <a:avLst/>
            </a:prstGeom>
          </p:spPr>
        </p:pic>
        <p:pic>
          <p:nvPicPr>
            <p:cNvPr id="160" name="object 16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48301" y="4282498"/>
              <a:ext cx="245646" cy="245657"/>
            </a:xfrm>
            <a:prstGeom prst="rect">
              <a:avLst/>
            </a:prstGeom>
          </p:spPr>
        </p:pic>
        <p:pic>
          <p:nvPicPr>
            <p:cNvPr id="161" name="object 16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861076" y="2754919"/>
              <a:ext cx="245709" cy="245705"/>
            </a:xfrm>
            <a:prstGeom prst="rect">
              <a:avLst/>
            </a:prstGeom>
          </p:spPr>
        </p:pic>
      </p:grpSp>
      <p:sp>
        <p:nvSpPr>
          <p:cNvPr id="162" name="object 162"/>
          <p:cNvSpPr txBox="1"/>
          <p:nvPr/>
        </p:nvSpPr>
        <p:spPr>
          <a:xfrm>
            <a:off x="8691295" y="8544861"/>
            <a:ext cx="2659380" cy="377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dirty="0">
                <a:solidFill>
                  <a:srgbClr val="8DC63F"/>
                </a:solidFill>
                <a:latin typeface="UniversLTStd-Light"/>
                <a:cs typeface="UniversLTStd-Light"/>
              </a:rPr>
              <a:t>Presenting</a:t>
            </a:r>
            <a:r>
              <a:rPr sz="2300" spc="-50" dirty="0">
                <a:solidFill>
                  <a:srgbClr val="8DC63F"/>
                </a:solidFill>
                <a:latin typeface="UniversLTStd-Light"/>
                <a:cs typeface="UniversLTStd-Light"/>
              </a:rPr>
              <a:t> </a:t>
            </a:r>
            <a:r>
              <a:rPr sz="2300" spc="-10" dirty="0">
                <a:solidFill>
                  <a:srgbClr val="8DC63F"/>
                </a:solidFill>
                <a:latin typeface="UniversLTStd-Light"/>
                <a:cs typeface="UniversLTStd-Light"/>
              </a:rPr>
              <a:t>Sponsor:</a:t>
            </a:r>
            <a:endParaRPr sz="2300" dirty="0">
              <a:latin typeface="UniversLTStd-Light"/>
              <a:cs typeface="UniversLTStd-Light"/>
            </a:endParaRPr>
          </a:p>
        </p:txBody>
      </p:sp>
      <p:grpSp>
        <p:nvGrpSpPr>
          <p:cNvPr id="163" name="object 163"/>
          <p:cNvGrpSpPr/>
          <p:nvPr/>
        </p:nvGrpSpPr>
        <p:grpSpPr>
          <a:xfrm>
            <a:off x="6785751" y="565422"/>
            <a:ext cx="6450330" cy="10366375"/>
            <a:chOff x="6785751" y="565422"/>
            <a:chExt cx="6450330" cy="10366375"/>
          </a:xfrm>
        </p:grpSpPr>
        <p:pic>
          <p:nvPicPr>
            <p:cNvPr id="164" name="object 16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579371" y="565422"/>
              <a:ext cx="3053702" cy="905878"/>
            </a:xfrm>
            <a:prstGeom prst="rect">
              <a:avLst/>
            </a:prstGeom>
          </p:spPr>
        </p:pic>
        <p:sp>
          <p:nvSpPr>
            <p:cNvPr id="165" name="object 165"/>
            <p:cNvSpPr/>
            <p:nvPr/>
          </p:nvSpPr>
          <p:spPr>
            <a:xfrm>
              <a:off x="6785750" y="1916181"/>
              <a:ext cx="6450330" cy="1664970"/>
            </a:xfrm>
            <a:custGeom>
              <a:avLst/>
              <a:gdLst/>
              <a:ahLst/>
              <a:cxnLst/>
              <a:rect l="l" t="t" r="r" b="b"/>
              <a:pathLst>
                <a:path w="6450330" h="1664970">
                  <a:moveTo>
                    <a:pt x="895172" y="931341"/>
                  </a:moveTo>
                  <a:lnTo>
                    <a:pt x="580834" y="931341"/>
                  </a:lnTo>
                  <a:lnTo>
                    <a:pt x="580834" y="314121"/>
                  </a:lnTo>
                  <a:lnTo>
                    <a:pt x="517969" y="314121"/>
                  </a:lnTo>
                  <a:lnTo>
                    <a:pt x="517969" y="931341"/>
                  </a:lnTo>
                  <a:lnTo>
                    <a:pt x="517969" y="988491"/>
                  </a:lnTo>
                  <a:lnTo>
                    <a:pt x="895172" y="988491"/>
                  </a:lnTo>
                  <a:lnTo>
                    <a:pt x="895172" y="931341"/>
                  </a:lnTo>
                  <a:close/>
                </a:path>
                <a:path w="6450330" h="1664970">
                  <a:moveTo>
                    <a:pt x="1260119" y="1392872"/>
                  </a:moveTo>
                  <a:lnTo>
                    <a:pt x="0" y="1392872"/>
                  </a:lnTo>
                  <a:lnTo>
                    <a:pt x="0" y="1419339"/>
                  </a:lnTo>
                  <a:lnTo>
                    <a:pt x="1260119" y="1419339"/>
                  </a:lnTo>
                  <a:lnTo>
                    <a:pt x="1260119" y="1392872"/>
                  </a:lnTo>
                  <a:close/>
                </a:path>
                <a:path w="6450330" h="1664970">
                  <a:moveTo>
                    <a:pt x="1421917" y="931341"/>
                  </a:moveTo>
                  <a:lnTo>
                    <a:pt x="1057097" y="931341"/>
                  </a:lnTo>
                  <a:lnTo>
                    <a:pt x="1057097" y="839901"/>
                  </a:lnTo>
                  <a:lnTo>
                    <a:pt x="1331849" y="839901"/>
                  </a:lnTo>
                  <a:lnTo>
                    <a:pt x="1331849" y="782751"/>
                  </a:lnTo>
                  <a:lnTo>
                    <a:pt x="1057097" y="782751"/>
                  </a:lnTo>
                  <a:lnTo>
                    <a:pt x="1057097" y="371271"/>
                  </a:lnTo>
                  <a:lnTo>
                    <a:pt x="1406677" y="371271"/>
                  </a:lnTo>
                  <a:lnTo>
                    <a:pt x="1406677" y="314121"/>
                  </a:lnTo>
                  <a:lnTo>
                    <a:pt x="994232" y="314121"/>
                  </a:lnTo>
                  <a:lnTo>
                    <a:pt x="994232" y="371271"/>
                  </a:lnTo>
                  <a:lnTo>
                    <a:pt x="994232" y="782751"/>
                  </a:lnTo>
                  <a:lnTo>
                    <a:pt x="994232" y="839901"/>
                  </a:lnTo>
                  <a:lnTo>
                    <a:pt x="994232" y="931341"/>
                  </a:lnTo>
                  <a:lnTo>
                    <a:pt x="994232" y="988491"/>
                  </a:lnTo>
                  <a:lnTo>
                    <a:pt x="1421917" y="988491"/>
                  </a:lnTo>
                  <a:lnTo>
                    <a:pt x="1421917" y="931341"/>
                  </a:lnTo>
                  <a:close/>
                </a:path>
                <a:path w="6450330" h="1664970">
                  <a:moveTo>
                    <a:pt x="1856447" y="1419987"/>
                  </a:moveTo>
                  <a:lnTo>
                    <a:pt x="1851329" y="1374698"/>
                  </a:lnTo>
                  <a:lnTo>
                    <a:pt x="1835772" y="1325029"/>
                  </a:lnTo>
                  <a:lnTo>
                    <a:pt x="1814004" y="1285671"/>
                  </a:lnTo>
                  <a:lnTo>
                    <a:pt x="1814004" y="1424914"/>
                  </a:lnTo>
                  <a:lnTo>
                    <a:pt x="1812950" y="1448600"/>
                  </a:lnTo>
                  <a:lnTo>
                    <a:pt x="1804568" y="1491018"/>
                  </a:lnTo>
                  <a:lnTo>
                    <a:pt x="1788083" y="1526857"/>
                  </a:lnTo>
                  <a:lnTo>
                    <a:pt x="1751431" y="1568767"/>
                  </a:lnTo>
                  <a:lnTo>
                    <a:pt x="1702092" y="1596885"/>
                  </a:lnTo>
                  <a:lnTo>
                    <a:pt x="1663026" y="1608201"/>
                  </a:lnTo>
                  <a:lnTo>
                    <a:pt x="1620786" y="1613852"/>
                  </a:lnTo>
                  <a:lnTo>
                    <a:pt x="1598587" y="1614551"/>
                  </a:lnTo>
                  <a:lnTo>
                    <a:pt x="1510855" y="1614551"/>
                  </a:lnTo>
                  <a:lnTo>
                    <a:pt x="1510855" y="1235290"/>
                  </a:lnTo>
                  <a:lnTo>
                    <a:pt x="1598587" y="1235290"/>
                  </a:lnTo>
                  <a:lnTo>
                    <a:pt x="1642262" y="1238123"/>
                  </a:lnTo>
                  <a:lnTo>
                    <a:pt x="1683067" y="1246581"/>
                  </a:lnTo>
                  <a:lnTo>
                    <a:pt x="1719834" y="1260856"/>
                  </a:lnTo>
                  <a:lnTo>
                    <a:pt x="1765185" y="1293482"/>
                  </a:lnTo>
                  <a:lnTo>
                    <a:pt x="1797240" y="1340104"/>
                  </a:lnTo>
                  <a:lnTo>
                    <a:pt x="1809813" y="1379207"/>
                  </a:lnTo>
                  <a:lnTo>
                    <a:pt x="1814004" y="1424914"/>
                  </a:lnTo>
                  <a:lnTo>
                    <a:pt x="1814004" y="1285671"/>
                  </a:lnTo>
                  <a:lnTo>
                    <a:pt x="1778850" y="1248194"/>
                  </a:lnTo>
                  <a:lnTo>
                    <a:pt x="1760728" y="1235290"/>
                  </a:lnTo>
                  <a:lnTo>
                    <a:pt x="1747964" y="1227632"/>
                  </a:lnTo>
                  <a:lnTo>
                    <a:pt x="1710156" y="1211097"/>
                  </a:lnTo>
                  <a:lnTo>
                    <a:pt x="1664360" y="1200226"/>
                  </a:lnTo>
                  <a:lnTo>
                    <a:pt x="1609534" y="1196594"/>
                  </a:lnTo>
                  <a:lnTo>
                    <a:pt x="1468285" y="1196594"/>
                  </a:lnTo>
                  <a:lnTo>
                    <a:pt x="1468285" y="1653260"/>
                  </a:lnTo>
                  <a:lnTo>
                    <a:pt x="1609534" y="1653260"/>
                  </a:lnTo>
                  <a:lnTo>
                    <a:pt x="1664360" y="1649628"/>
                  </a:lnTo>
                  <a:lnTo>
                    <a:pt x="1710156" y="1638744"/>
                  </a:lnTo>
                  <a:lnTo>
                    <a:pt x="1747964" y="1622221"/>
                  </a:lnTo>
                  <a:lnTo>
                    <a:pt x="1760753" y="1614551"/>
                  </a:lnTo>
                  <a:lnTo>
                    <a:pt x="1764271" y="1612442"/>
                  </a:lnTo>
                  <a:lnTo>
                    <a:pt x="1803349" y="1577873"/>
                  </a:lnTo>
                  <a:lnTo>
                    <a:pt x="1829447" y="1538109"/>
                  </a:lnTo>
                  <a:lnTo>
                    <a:pt x="1845284" y="1499108"/>
                  </a:lnTo>
                  <a:lnTo>
                    <a:pt x="1854644" y="1453629"/>
                  </a:lnTo>
                  <a:lnTo>
                    <a:pt x="1856447" y="1429867"/>
                  </a:lnTo>
                  <a:lnTo>
                    <a:pt x="1856447" y="1419987"/>
                  </a:lnTo>
                  <a:close/>
                </a:path>
                <a:path w="6450330" h="1664970">
                  <a:moveTo>
                    <a:pt x="2114410" y="988517"/>
                  </a:moveTo>
                  <a:lnTo>
                    <a:pt x="2039035" y="809447"/>
                  </a:lnTo>
                  <a:lnTo>
                    <a:pt x="2014982" y="752297"/>
                  </a:lnTo>
                  <a:lnTo>
                    <a:pt x="1947710" y="592480"/>
                  </a:lnTo>
                  <a:lnTo>
                    <a:pt x="1947710" y="752297"/>
                  </a:lnTo>
                  <a:lnTo>
                    <a:pt x="1638147" y="752297"/>
                  </a:lnTo>
                  <a:lnTo>
                    <a:pt x="1795310" y="382714"/>
                  </a:lnTo>
                  <a:lnTo>
                    <a:pt x="1947710" y="752297"/>
                  </a:lnTo>
                  <a:lnTo>
                    <a:pt x="1947710" y="592480"/>
                  </a:lnTo>
                  <a:lnTo>
                    <a:pt x="1859419" y="382714"/>
                  </a:lnTo>
                  <a:lnTo>
                    <a:pt x="1830552" y="314121"/>
                  </a:lnTo>
                  <a:lnTo>
                    <a:pt x="1765782" y="314121"/>
                  </a:lnTo>
                  <a:lnTo>
                    <a:pt x="1471447" y="988517"/>
                  </a:lnTo>
                  <a:lnTo>
                    <a:pt x="1537169" y="988517"/>
                  </a:lnTo>
                  <a:lnTo>
                    <a:pt x="1613382" y="809447"/>
                  </a:lnTo>
                  <a:lnTo>
                    <a:pt x="1970582" y="809447"/>
                  </a:lnTo>
                  <a:lnTo>
                    <a:pt x="2043925" y="988517"/>
                  </a:lnTo>
                  <a:lnTo>
                    <a:pt x="2114410" y="988517"/>
                  </a:lnTo>
                  <a:close/>
                </a:path>
                <a:path w="6450330" h="1664970">
                  <a:moveTo>
                    <a:pt x="2383548" y="1614424"/>
                  </a:moveTo>
                  <a:lnTo>
                    <a:pt x="2136508" y="1614424"/>
                  </a:lnTo>
                  <a:lnTo>
                    <a:pt x="2136508" y="1562354"/>
                  </a:lnTo>
                  <a:lnTo>
                    <a:pt x="2304631" y="1562354"/>
                  </a:lnTo>
                  <a:lnTo>
                    <a:pt x="2304631" y="1522984"/>
                  </a:lnTo>
                  <a:lnTo>
                    <a:pt x="2136508" y="1522984"/>
                  </a:lnTo>
                  <a:lnTo>
                    <a:pt x="2136508" y="1234694"/>
                  </a:lnTo>
                  <a:lnTo>
                    <a:pt x="2373223" y="1234694"/>
                  </a:lnTo>
                  <a:lnTo>
                    <a:pt x="2373223" y="1196594"/>
                  </a:lnTo>
                  <a:lnTo>
                    <a:pt x="2093937" y="1196594"/>
                  </a:lnTo>
                  <a:lnTo>
                    <a:pt x="2093937" y="1234694"/>
                  </a:lnTo>
                  <a:lnTo>
                    <a:pt x="2093937" y="1522984"/>
                  </a:lnTo>
                  <a:lnTo>
                    <a:pt x="2093937" y="1562354"/>
                  </a:lnTo>
                  <a:lnTo>
                    <a:pt x="2093937" y="1614424"/>
                  </a:lnTo>
                  <a:lnTo>
                    <a:pt x="2093937" y="1653794"/>
                  </a:lnTo>
                  <a:lnTo>
                    <a:pt x="2383548" y="1653794"/>
                  </a:lnTo>
                  <a:lnTo>
                    <a:pt x="2383548" y="1614424"/>
                  </a:lnTo>
                  <a:close/>
                </a:path>
                <a:path w="6450330" h="1664970">
                  <a:moveTo>
                    <a:pt x="2776423" y="651332"/>
                  </a:moveTo>
                  <a:lnTo>
                    <a:pt x="2773565" y="608939"/>
                  </a:lnTo>
                  <a:lnTo>
                    <a:pt x="2764726" y="559917"/>
                  </a:lnTo>
                  <a:lnTo>
                    <a:pt x="2753499" y="522998"/>
                  </a:lnTo>
                  <a:lnTo>
                    <a:pt x="2736354" y="484187"/>
                  </a:lnTo>
                  <a:lnTo>
                    <a:pt x="2713558" y="445668"/>
                  </a:lnTo>
                  <a:lnTo>
                    <a:pt x="2713558" y="651332"/>
                  </a:lnTo>
                  <a:lnTo>
                    <a:pt x="2712008" y="686308"/>
                  </a:lnTo>
                  <a:lnTo>
                    <a:pt x="2699626" y="748931"/>
                  </a:lnTo>
                  <a:lnTo>
                    <a:pt x="2675280" y="801852"/>
                  </a:lnTo>
                  <a:lnTo>
                    <a:pt x="2641460" y="845439"/>
                  </a:lnTo>
                  <a:lnTo>
                    <a:pt x="2598775" y="879792"/>
                  </a:lnTo>
                  <a:lnTo>
                    <a:pt x="2548293" y="905268"/>
                  </a:lnTo>
                  <a:lnTo>
                    <a:pt x="2490609" y="921994"/>
                  </a:lnTo>
                  <a:lnTo>
                    <a:pt x="2428214" y="930338"/>
                  </a:lnTo>
                  <a:lnTo>
                    <a:pt x="2395410" y="931379"/>
                  </a:lnTo>
                  <a:lnTo>
                    <a:pt x="2265870" y="931379"/>
                  </a:lnTo>
                  <a:lnTo>
                    <a:pt x="2265870" y="371271"/>
                  </a:lnTo>
                  <a:lnTo>
                    <a:pt x="2395410" y="371271"/>
                  </a:lnTo>
                  <a:lnTo>
                    <a:pt x="2459939" y="375450"/>
                  </a:lnTo>
                  <a:lnTo>
                    <a:pt x="2520188" y="387946"/>
                  </a:lnTo>
                  <a:lnTo>
                    <a:pt x="2574480" y="409028"/>
                  </a:lnTo>
                  <a:lnTo>
                    <a:pt x="2621165" y="438912"/>
                  </a:lnTo>
                  <a:lnTo>
                    <a:pt x="2659507" y="477850"/>
                  </a:lnTo>
                  <a:lnTo>
                    <a:pt x="2688793" y="526072"/>
                  </a:lnTo>
                  <a:lnTo>
                    <a:pt x="2707373" y="583819"/>
                  </a:lnTo>
                  <a:lnTo>
                    <a:pt x="2713558" y="651332"/>
                  </a:lnTo>
                  <a:lnTo>
                    <a:pt x="2713558" y="445668"/>
                  </a:lnTo>
                  <a:lnTo>
                    <a:pt x="2680817" y="407454"/>
                  </a:lnTo>
                  <a:lnTo>
                    <a:pt x="2640114" y="374408"/>
                  </a:lnTo>
                  <a:lnTo>
                    <a:pt x="2589390" y="347014"/>
                  </a:lnTo>
                  <a:lnTo>
                    <a:pt x="2528049" y="326186"/>
                  </a:lnTo>
                  <a:lnTo>
                    <a:pt x="2453754" y="315468"/>
                  </a:lnTo>
                  <a:lnTo>
                    <a:pt x="2411603" y="314121"/>
                  </a:lnTo>
                  <a:lnTo>
                    <a:pt x="2202992" y="314121"/>
                  </a:lnTo>
                  <a:lnTo>
                    <a:pt x="2202992" y="988529"/>
                  </a:lnTo>
                  <a:lnTo>
                    <a:pt x="2411603" y="988529"/>
                  </a:lnTo>
                  <a:lnTo>
                    <a:pt x="2453754" y="987183"/>
                  </a:lnTo>
                  <a:lnTo>
                    <a:pt x="2492565" y="983170"/>
                  </a:lnTo>
                  <a:lnTo>
                    <a:pt x="2560205" y="967092"/>
                  </a:lnTo>
                  <a:lnTo>
                    <a:pt x="2616035" y="942682"/>
                  </a:lnTo>
                  <a:lnTo>
                    <a:pt x="2661640" y="912329"/>
                  </a:lnTo>
                  <a:lnTo>
                    <a:pt x="2697848" y="877201"/>
                  </a:lnTo>
                  <a:lnTo>
                    <a:pt x="2725458" y="838504"/>
                  </a:lnTo>
                  <a:lnTo>
                    <a:pt x="2745702" y="798855"/>
                  </a:lnTo>
                  <a:lnTo>
                    <a:pt x="2759760" y="760869"/>
                  </a:lnTo>
                  <a:lnTo>
                    <a:pt x="2771635" y="709155"/>
                  </a:lnTo>
                  <a:lnTo>
                    <a:pt x="2775712" y="668108"/>
                  </a:lnTo>
                  <a:lnTo>
                    <a:pt x="2776245" y="658622"/>
                  </a:lnTo>
                  <a:lnTo>
                    <a:pt x="2776423" y="651332"/>
                  </a:lnTo>
                  <a:close/>
                </a:path>
                <a:path w="6450330" h="1664970">
                  <a:moveTo>
                    <a:pt x="2918256" y="1197190"/>
                  </a:moveTo>
                  <a:lnTo>
                    <a:pt x="2563482" y="1197190"/>
                  </a:lnTo>
                  <a:lnTo>
                    <a:pt x="2563482" y="1235290"/>
                  </a:lnTo>
                  <a:lnTo>
                    <a:pt x="2719565" y="1235290"/>
                  </a:lnTo>
                  <a:lnTo>
                    <a:pt x="2719565" y="1653120"/>
                  </a:lnTo>
                  <a:lnTo>
                    <a:pt x="2762135" y="1653120"/>
                  </a:lnTo>
                  <a:lnTo>
                    <a:pt x="2762135" y="1235290"/>
                  </a:lnTo>
                  <a:lnTo>
                    <a:pt x="2918256" y="1235290"/>
                  </a:lnTo>
                  <a:lnTo>
                    <a:pt x="2918256" y="1197190"/>
                  </a:lnTo>
                  <a:close/>
                </a:path>
                <a:path w="6450330" h="1664970">
                  <a:moveTo>
                    <a:pt x="3340214" y="931341"/>
                  </a:moveTo>
                  <a:lnTo>
                    <a:pt x="2975419" y="931341"/>
                  </a:lnTo>
                  <a:lnTo>
                    <a:pt x="2975419" y="839901"/>
                  </a:lnTo>
                  <a:lnTo>
                    <a:pt x="3250158" y="839901"/>
                  </a:lnTo>
                  <a:lnTo>
                    <a:pt x="3250158" y="782751"/>
                  </a:lnTo>
                  <a:lnTo>
                    <a:pt x="2975419" y="782751"/>
                  </a:lnTo>
                  <a:lnTo>
                    <a:pt x="2975419" y="371271"/>
                  </a:lnTo>
                  <a:lnTo>
                    <a:pt x="3324999" y="371271"/>
                  </a:lnTo>
                  <a:lnTo>
                    <a:pt x="3324999" y="314121"/>
                  </a:lnTo>
                  <a:lnTo>
                    <a:pt x="2912541" y="314121"/>
                  </a:lnTo>
                  <a:lnTo>
                    <a:pt x="2912541" y="371271"/>
                  </a:lnTo>
                  <a:lnTo>
                    <a:pt x="2912541" y="782751"/>
                  </a:lnTo>
                  <a:lnTo>
                    <a:pt x="2912541" y="839901"/>
                  </a:lnTo>
                  <a:lnTo>
                    <a:pt x="2912541" y="931341"/>
                  </a:lnTo>
                  <a:lnTo>
                    <a:pt x="2912541" y="988491"/>
                  </a:lnTo>
                  <a:lnTo>
                    <a:pt x="3340214" y="988491"/>
                  </a:lnTo>
                  <a:lnTo>
                    <a:pt x="3340214" y="931341"/>
                  </a:lnTo>
                  <a:close/>
                </a:path>
                <a:path w="6450330" h="1664970">
                  <a:moveTo>
                    <a:pt x="3429089" y="1653260"/>
                  </a:moveTo>
                  <a:lnTo>
                    <a:pt x="3297783" y="1436535"/>
                  </a:lnTo>
                  <a:lnTo>
                    <a:pt x="3296221" y="1433957"/>
                  </a:lnTo>
                  <a:lnTo>
                    <a:pt x="3305683" y="1432420"/>
                  </a:lnTo>
                  <a:lnTo>
                    <a:pt x="3345662" y="1421269"/>
                  </a:lnTo>
                  <a:lnTo>
                    <a:pt x="3381464" y="1398143"/>
                  </a:lnTo>
                  <a:lnTo>
                    <a:pt x="3406610" y="1359382"/>
                  </a:lnTo>
                  <a:lnTo>
                    <a:pt x="3412947" y="1316558"/>
                  </a:lnTo>
                  <a:lnTo>
                    <a:pt x="3412337" y="1302296"/>
                  </a:lnTo>
                  <a:lnTo>
                    <a:pt x="3398126" y="1256372"/>
                  </a:lnTo>
                  <a:lnTo>
                    <a:pt x="3371113" y="1225702"/>
                  </a:lnTo>
                  <a:lnTo>
                    <a:pt x="3370389" y="1225219"/>
                  </a:lnTo>
                  <a:lnTo>
                    <a:pt x="3370389" y="1316558"/>
                  </a:lnTo>
                  <a:lnTo>
                    <a:pt x="3370122" y="1322539"/>
                  </a:lnTo>
                  <a:lnTo>
                    <a:pt x="3355733" y="1362570"/>
                  </a:lnTo>
                  <a:lnTo>
                    <a:pt x="3317824" y="1389456"/>
                  </a:lnTo>
                  <a:lnTo>
                    <a:pt x="3279305" y="1397317"/>
                  </a:lnTo>
                  <a:lnTo>
                    <a:pt x="3263328" y="1397838"/>
                  </a:lnTo>
                  <a:lnTo>
                    <a:pt x="3173018" y="1397838"/>
                  </a:lnTo>
                  <a:lnTo>
                    <a:pt x="3173018" y="1235303"/>
                  </a:lnTo>
                  <a:lnTo>
                    <a:pt x="3263328" y="1235303"/>
                  </a:lnTo>
                  <a:lnTo>
                    <a:pt x="3306559" y="1240015"/>
                  </a:lnTo>
                  <a:lnTo>
                    <a:pt x="3343999" y="1258443"/>
                  </a:lnTo>
                  <a:lnTo>
                    <a:pt x="3366198" y="1290764"/>
                  </a:lnTo>
                  <a:lnTo>
                    <a:pt x="3370389" y="1316558"/>
                  </a:lnTo>
                  <a:lnTo>
                    <a:pt x="3370389" y="1225219"/>
                  </a:lnTo>
                  <a:lnTo>
                    <a:pt x="3335921" y="1208125"/>
                  </a:lnTo>
                  <a:lnTo>
                    <a:pt x="3291052" y="1198537"/>
                  </a:lnTo>
                  <a:lnTo>
                    <a:pt x="3256432" y="1196594"/>
                  </a:lnTo>
                  <a:lnTo>
                    <a:pt x="3130448" y="1196594"/>
                  </a:lnTo>
                  <a:lnTo>
                    <a:pt x="3130448" y="1653260"/>
                  </a:lnTo>
                  <a:lnTo>
                    <a:pt x="3173018" y="1653260"/>
                  </a:lnTo>
                  <a:lnTo>
                    <a:pt x="3173018" y="1436535"/>
                  </a:lnTo>
                  <a:lnTo>
                    <a:pt x="3252355" y="1436535"/>
                  </a:lnTo>
                  <a:lnTo>
                    <a:pt x="3380702" y="1653260"/>
                  </a:lnTo>
                  <a:lnTo>
                    <a:pt x="3429089" y="1653260"/>
                  </a:lnTo>
                  <a:close/>
                </a:path>
                <a:path w="6450330" h="1664970">
                  <a:moveTo>
                    <a:pt x="3923271" y="988517"/>
                  </a:moveTo>
                  <a:lnTo>
                    <a:pt x="3729355" y="668477"/>
                  </a:lnTo>
                  <a:lnTo>
                    <a:pt x="3727043" y="664667"/>
                  </a:lnTo>
                  <a:lnTo>
                    <a:pt x="3741039" y="662406"/>
                  </a:lnTo>
                  <a:lnTo>
                    <a:pt x="3785158" y="651332"/>
                  </a:lnTo>
                  <a:lnTo>
                    <a:pt x="3827919" y="631418"/>
                  </a:lnTo>
                  <a:lnTo>
                    <a:pt x="3853370" y="611314"/>
                  </a:lnTo>
                  <a:lnTo>
                    <a:pt x="3863975" y="599770"/>
                  </a:lnTo>
                  <a:lnTo>
                    <a:pt x="3890086" y="554520"/>
                  </a:lnTo>
                  <a:lnTo>
                    <a:pt x="3898417" y="514515"/>
                  </a:lnTo>
                  <a:lnTo>
                    <a:pt x="3899458" y="491299"/>
                  </a:lnTo>
                  <a:lnTo>
                    <a:pt x="3898569" y="470230"/>
                  </a:lnTo>
                  <a:lnTo>
                    <a:pt x="3885171" y="416991"/>
                  </a:lnTo>
                  <a:lnTo>
                    <a:pt x="3859453" y="377177"/>
                  </a:lnTo>
                  <a:lnTo>
                    <a:pt x="3836593" y="356374"/>
                  </a:lnTo>
                  <a:lnTo>
                    <a:pt x="3836593" y="491299"/>
                  </a:lnTo>
                  <a:lnTo>
                    <a:pt x="3836200" y="500113"/>
                  </a:lnTo>
                  <a:lnTo>
                    <a:pt x="3826611" y="539711"/>
                  </a:lnTo>
                  <a:lnTo>
                    <a:pt x="3797630" y="577151"/>
                  </a:lnTo>
                  <a:lnTo>
                    <a:pt x="3758958" y="598932"/>
                  </a:lnTo>
                  <a:lnTo>
                    <a:pt x="3702075" y="610539"/>
                  </a:lnTo>
                  <a:lnTo>
                    <a:pt x="3678466" y="611314"/>
                  </a:lnTo>
                  <a:lnTo>
                    <a:pt x="3545116" y="611314"/>
                  </a:lnTo>
                  <a:lnTo>
                    <a:pt x="3545116" y="371284"/>
                  </a:lnTo>
                  <a:lnTo>
                    <a:pt x="3678466" y="371284"/>
                  </a:lnTo>
                  <a:lnTo>
                    <a:pt x="3723360" y="374383"/>
                  </a:lnTo>
                  <a:lnTo>
                    <a:pt x="3773576" y="390207"/>
                  </a:lnTo>
                  <a:lnTo>
                    <a:pt x="3807066" y="414134"/>
                  </a:lnTo>
                  <a:lnTo>
                    <a:pt x="3830409" y="453199"/>
                  </a:lnTo>
                  <a:lnTo>
                    <a:pt x="3836593" y="491299"/>
                  </a:lnTo>
                  <a:lnTo>
                    <a:pt x="3836593" y="356374"/>
                  </a:lnTo>
                  <a:lnTo>
                    <a:pt x="3799446" y="336042"/>
                  </a:lnTo>
                  <a:lnTo>
                    <a:pt x="3758539" y="323532"/>
                  </a:lnTo>
                  <a:lnTo>
                    <a:pt x="3719436" y="316992"/>
                  </a:lnTo>
                  <a:lnTo>
                    <a:pt x="3675138" y="314363"/>
                  </a:lnTo>
                  <a:lnTo>
                    <a:pt x="3659416" y="314121"/>
                  </a:lnTo>
                  <a:lnTo>
                    <a:pt x="3482251" y="314121"/>
                  </a:lnTo>
                  <a:lnTo>
                    <a:pt x="3482251" y="988517"/>
                  </a:lnTo>
                  <a:lnTo>
                    <a:pt x="3545116" y="988517"/>
                  </a:lnTo>
                  <a:lnTo>
                    <a:pt x="3545116" y="668477"/>
                  </a:lnTo>
                  <a:lnTo>
                    <a:pt x="3662273" y="668477"/>
                  </a:lnTo>
                  <a:lnTo>
                    <a:pt x="3851833" y="988517"/>
                  </a:lnTo>
                  <a:lnTo>
                    <a:pt x="3923271" y="988517"/>
                  </a:lnTo>
                  <a:close/>
                </a:path>
                <a:path w="6450330" h="1664970">
                  <a:moveTo>
                    <a:pt x="4097312" y="1424914"/>
                  </a:moveTo>
                  <a:lnTo>
                    <a:pt x="4092956" y="1374775"/>
                  </a:lnTo>
                  <a:lnTo>
                    <a:pt x="4079875" y="1328813"/>
                  </a:lnTo>
                  <a:lnTo>
                    <a:pt x="4059085" y="1287945"/>
                  </a:lnTo>
                  <a:lnTo>
                    <a:pt x="4054716" y="1281811"/>
                  </a:lnTo>
                  <a:lnTo>
                    <a:pt x="4054716" y="1424914"/>
                  </a:lnTo>
                  <a:lnTo>
                    <a:pt x="4053878" y="1445844"/>
                  </a:lnTo>
                  <a:lnTo>
                    <a:pt x="4047096" y="1485519"/>
                  </a:lnTo>
                  <a:lnTo>
                    <a:pt x="4033685" y="1522031"/>
                  </a:lnTo>
                  <a:lnTo>
                    <a:pt x="4002494" y="1568119"/>
                  </a:lnTo>
                  <a:lnTo>
                    <a:pt x="3958767" y="1602219"/>
                  </a:lnTo>
                  <a:lnTo>
                    <a:pt x="3923093" y="1617459"/>
                  </a:lnTo>
                  <a:lnTo>
                    <a:pt x="3882936" y="1625206"/>
                  </a:lnTo>
                  <a:lnTo>
                    <a:pt x="3861231" y="1626171"/>
                  </a:lnTo>
                  <a:lnTo>
                    <a:pt x="3839527" y="1625206"/>
                  </a:lnTo>
                  <a:lnTo>
                    <a:pt x="3799382" y="1617459"/>
                  </a:lnTo>
                  <a:lnTo>
                    <a:pt x="3763695" y="1602219"/>
                  </a:lnTo>
                  <a:lnTo>
                    <a:pt x="3719969" y="1568119"/>
                  </a:lnTo>
                  <a:lnTo>
                    <a:pt x="3688765" y="1522031"/>
                  </a:lnTo>
                  <a:lnTo>
                    <a:pt x="3675342" y="1485519"/>
                  </a:lnTo>
                  <a:lnTo>
                    <a:pt x="3668572" y="1445844"/>
                  </a:lnTo>
                  <a:lnTo>
                    <a:pt x="3667722" y="1424914"/>
                  </a:lnTo>
                  <a:lnTo>
                    <a:pt x="3668572" y="1403997"/>
                  </a:lnTo>
                  <a:lnTo>
                    <a:pt x="3675342" y="1364335"/>
                  </a:lnTo>
                  <a:lnTo>
                    <a:pt x="3688765" y="1327810"/>
                  </a:lnTo>
                  <a:lnTo>
                    <a:pt x="3719969" y="1281734"/>
                  </a:lnTo>
                  <a:lnTo>
                    <a:pt x="3763695" y="1247635"/>
                  </a:lnTo>
                  <a:lnTo>
                    <a:pt x="3799382" y="1232395"/>
                  </a:lnTo>
                  <a:lnTo>
                    <a:pt x="3839527" y="1224648"/>
                  </a:lnTo>
                  <a:lnTo>
                    <a:pt x="3861231" y="1223683"/>
                  </a:lnTo>
                  <a:lnTo>
                    <a:pt x="3882936" y="1224648"/>
                  </a:lnTo>
                  <a:lnTo>
                    <a:pt x="3923093" y="1232395"/>
                  </a:lnTo>
                  <a:lnTo>
                    <a:pt x="3958767" y="1247635"/>
                  </a:lnTo>
                  <a:lnTo>
                    <a:pt x="4002494" y="1281734"/>
                  </a:lnTo>
                  <a:lnTo>
                    <a:pt x="4033685" y="1327810"/>
                  </a:lnTo>
                  <a:lnTo>
                    <a:pt x="4047096" y="1364335"/>
                  </a:lnTo>
                  <a:lnTo>
                    <a:pt x="4053878" y="1403997"/>
                  </a:lnTo>
                  <a:lnTo>
                    <a:pt x="4054716" y="1424914"/>
                  </a:lnTo>
                  <a:lnTo>
                    <a:pt x="4054716" y="1281811"/>
                  </a:lnTo>
                  <a:lnTo>
                    <a:pt x="4015244" y="1237945"/>
                  </a:lnTo>
                  <a:lnTo>
                    <a:pt x="3995902" y="1223683"/>
                  </a:lnTo>
                  <a:lnTo>
                    <a:pt x="3977995" y="1212938"/>
                  </a:lnTo>
                  <a:lnTo>
                    <a:pt x="3934701" y="1195146"/>
                  </a:lnTo>
                  <a:lnTo>
                    <a:pt x="3886809" y="1186103"/>
                  </a:lnTo>
                  <a:lnTo>
                    <a:pt x="3861231" y="1184973"/>
                  </a:lnTo>
                  <a:lnTo>
                    <a:pt x="3835654" y="1186103"/>
                  </a:lnTo>
                  <a:lnTo>
                    <a:pt x="3787762" y="1195146"/>
                  </a:lnTo>
                  <a:lnTo>
                    <a:pt x="3744455" y="1212938"/>
                  </a:lnTo>
                  <a:lnTo>
                    <a:pt x="3707206" y="1237945"/>
                  </a:lnTo>
                  <a:lnTo>
                    <a:pt x="3676319" y="1269746"/>
                  </a:lnTo>
                  <a:lnTo>
                    <a:pt x="3652126" y="1307630"/>
                  </a:lnTo>
                  <a:lnTo>
                    <a:pt x="3634956" y="1351280"/>
                  </a:lnTo>
                  <a:lnTo>
                    <a:pt x="3626243" y="1399324"/>
                  </a:lnTo>
                  <a:lnTo>
                    <a:pt x="3625151" y="1424914"/>
                  </a:lnTo>
                  <a:lnTo>
                    <a:pt x="3626243" y="1450543"/>
                  </a:lnTo>
                  <a:lnTo>
                    <a:pt x="3634956" y="1498765"/>
                  </a:lnTo>
                  <a:lnTo>
                    <a:pt x="3652126" y="1542681"/>
                  </a:lnTo>
                  <a:lnTo>
                    <a:pt x="3676319" y="1580743"/>
                  </a:lnTo>
                  <a:lnTo>
                    <a:pt x="3707206" y="1612544"/>
                  </a:lnTo>
                  <a:lnTo>
                    <a:pt x="3744455" y="1637385"/>
                  </a:lnTo>
                  <a:lnTo>
                    <a:pt x="3787762" y="1654898"/>
                  </a:lnTo>
                  <a:lnTo>
                    <a:pt x="3835654" y="1663763"/>
                  </a:lnTo>
                  <a:lnTo>
                    <a:pt x="3861231" y="1664868"/>
                  </a:lnTo>
                  <a:lnTo>
                    <a:pt x="3886809" y="1663763"/>
                  </a:lnTo>
                  <a:lnTo>
                    <a:pt x="3934701" y="1654898"/>
                  </a:lnTo>
                  <a:lnTo>
                    <a:pt x="3977995" y="1637385"/>
                  </a:lnTo>
                  <a:lnTo>
                    <a:pt x="3996855" y="1626171"/>
                  </a:lnTo>
                  <a:lnTo>
                    <a:pt x="3997401" y="1625854"/>
                  </a:lnTo>
                  <a:lnTo>
                    <a:pt x="4031513" y="1597482"/>
                  </a:lnTo>
                  <a:lnTo>
                    <a:pt x="4059085" y="1562481"/>
                  </a:lnTo>
                  <a:lnTo>
                    <a:pt x="4079875" y="1521371"/>
                  </a:lnTo>
                  <a:lnTo>
                    <a:pt x="4092956" y="1475155"/>
                  </a:lnTo>
                  <a:lnTo>
                    <a:pt x="4096220" y="1450543"/>
                  </a:lnTo>
                  <a:lnTo>
                    <a:pt x="4097312" y="1424914"/>
                  </a:lnTo>
                  <a:close/>
                </a:path>
                <a:path w="6450330" h="1664970">
                  <a:moveTo>
                    <a:pt x="4377233" y="1196594"/>
                  </a:moveTo>
                  <a:lnTo>
                    <a:pt x="4334662" y="1196594"/>
                  </a:lnTo>
                  <a:lnTo>
                    <a:pt x="4334662" y="1653260"/>
                  </a:lnTo>
                  <a:lnTo>
                    <a:pt x="4377233" y="1653260"/>
                  </a:lnTo>
                  <a:lnTo>
                    <a:pt x="4377233" y="1196594"/>
                  </a:lnTo>
                  <a:close/>
                </a:path>
                <a:path w="6450330" h="1664970">
                  <a:moveTo>
                    <a:pt x="4433824" y="816114"/>
                  </a:moveTo>
                  <a:lnTo>
                    <a:pt x="4427398" y="760031"/>
                  </a:lnTo>
                  <a:lnTo>
                    <a:pt x="4408119" y="717524"/>
                  </a:lnTo>
                  <a:lnTo>
                    <a:pt x="4379176" y="685736"/>
                  </a:lnTo>
                  <a:lnTo>
                    <a:pt x="4343806" y="661809"/>
                  </a:lnTo>
                  <a:lnTo>
                    <a:pt x="4303560" y="643826"/>
                  </a:lnTo>
                  <a:lnTo>
                    <a:pt x="4259973" y="629894"/>
                  </a:lnTo>
                  <a:lnTo>
                    <a:pt x="4237774" y="623709"/>
                  </a:lnTo>
                  <a:lnTo>
                    <a:pt x="4216400" y="617042"/>
                  </a:lnTo>
                  <a:lnTo>
                    <a:pt x="4176166" y="602272"/>
                  </a:lnTo>
                  <a:lnTo>
                    <a:pt x="4140797" y="583692"/>
                  </a:lnTo>
                  <a:lnTo>
                    <a:pt x="4100614" y="544372"/>
                  </a:lnTo>
                  <a:lnTo>
                    <a:pt x="4087749" y="505561"/>
                  </a:lnTo>
                  <a:lnTo>
                    <a:pt x="4086136" y="481774"/>
                  </a:lnTo>
                  <a:lnTo>
                    <a:pt x="4086910" y="466115"/>
                  </a:lnTo>
                  <a:lnTo>
                    <a:pt x="4098531" y="425577"/>
                  </a:lnTo>
                  <a:lnTo>
                    <a:pt x="4121658" y="394411"/>
                  </a:lnTo>
                  <a:lnTo>
                    <a:pt x="4153662" y="372237"/>
                  </a:lnTo>
                  <a:lnTo>
                    <a:pt x="4193489" y="358698"/>
                  </a:lnTo>
                  <a:lnTo>
                    <a:pt x="4237596" y="354139"/>
                  </a:lnTo>
                  <a:lnTo>
                    <a:pt x="4258754" y="355180"/>
                  </a:lnTo>
                  <a:lnTo>
                    <a:pt x="4296626" y="363512"/>
                  </a:lnTo>
                  <a:lnTo>
                    <a:pt x="4343209" y="391642"/>
                  </a:lnTo>
                  <a:lnTo>
                    <a:pt x="4369066" y="420814"/>
                  </a:lnTo>
                  <a:lnTo>
                    <a:pt x="4423346" y="381762"/>
                  </a:lnTo>
                  <a:lnTo>
                    <a:pt x="4385843" y="342582"/>
                  </a:lnTo>
                  <a:lnTo>
                    <a:pt x="4341901" y="316509"/>
                  </a:lnTo>
                  <a:lnTo>
                    <a:pt x="4292727" y="301866"/>
                  </a:lnTo>
                  <a:lnTo>
                    <a:pt x="4239514" y="296989"/>
                  </a:lnTo>
                  <a:lnTo>
                    <a:pt x="4218317" y="297726"/>
                  </a:lnTo>
                  <a:lnTo>
                    <a:pt x="4177347" y="303682"/>
                  </a:lnTo>
                  <a:lnTo>
                    <a:pt x="4138625" y="315556"/>
                  </a:lnTo>
                  <a:lnTo>
                    <a:pt x="4104094" y="333184"/>
                  </a:lnTo>
                  <a:lnTo>
                    <a:pt x="4061612" y="370332"/>
                  </a:lnTo>
                  <a:lnTo>
                    <a:pt x="4033177" y="420243"/>
                  </a:lnTo>
                  <a:lnTo>
                    <a:pt x="4024376" y="460019"/>
                  </a:lnTo>
                  <a:lnTo>
                    <a:pt x="4023271" y="481774"/>
                  </a:lnTo>
                  <a:lnTo>
                    <a:pt x="4024198" y="504634"/>
                  </a:lnTo>
                  <a:lnTo>
                    <a:pt x="4031577" y="544652"/>
                  </a:lnTo>
                  <a:lnTo>
                    <a:pt x="4055300" y="591439"/>
                  </a:lnTo>
                  <a:lnTo>
                    <a:pt x="4090339" y="625817"/>
                  </a:lnTo>
                  <a:lnTo>
                    <a:pt x="4133291" y="650379"/>
                  </a:lnTo>
                  <a:lnTo>
                    <a:pt x="4180814" y="668769"/>
                  </a:lnTo>
                  <a:lnTo>
                    <a:pt x="4213441" y="679437"/>
                  </a:lnTo>
                  <a:lnTo>
                    <a:pt x="4260951" y="695147"/>
                  </a:lnTo>
                  <a:lnTo>
                    <a:pt x="4303890" y="713270"/>
                  </a:lnTo>
                  <a:lnTo>
                    <a:pt x="4338929" y="737184"/>
                  </a:lnTo>
                  <a:lnTo>
                    <a:pt x="4362653" y="770216"/>
                  </a:lnTo>
                  <a:lnTo>
                    <a:pt x="4370959" y="816114"/>
                  </a:lnTo>
                  <a:lnTo>
                    <a:pt x="4370209" y="830973"/>
                  </a:lnTo>
                  <a:lnTo>
                    <a:pt x="4359059" y="870877"/>
                  </a:lnTo>
                  <a:lnTo>
                    <a:pt x="4336364" y="903300"/>
                  </a:lnTo>
                  <a:lnTo>
                    <a:pt x="4304398" y="927569"/>
                  </a:lnTo>
                  <a:lnTo>
                    <a:pt x="4264507" y="943165"/>
                  </a:lnTo>
                  <a:lnTo>
                    <a:pt x="4219499" y="948524"/>
                  </a:lnTo>
                  <a:lnTo>
                    <a:pt x="4194937" y="947216"/>
                  </a:lnTo>
                  <a:lnTo>
                    <a:pt x="4149928" y="936739"/>
                  </a:lnTo>
                  <a:lnTo>
                    <a:pt x="4110647" y="915720"/>
                  </a:lnTo>
                  <a:lnTo>
                    <a:pt x="4078490" y="883805"/>
                  </a:lnTo>
                  <a:lnTo>
                    <a:pt x="4065193" y="863739"/>
                  </a:lnTo>
                  <a:lnTo>
                    <a:pt x="4005186" y="903744"/>
                  </a:lnTo>
                  <a:lnTo>
                    <a:pt x="4049230" y="951026"/>
                  </a:lnTo>
                  <a:lnTo>
                    <a:pt x="4101388" y="982332"/>
                  </a:lnTo>
                  <a:lnTo>
                    <a:pt x="4160202" y="999832"/>
                  </a:lnTo>
                  <a:lnTo>
                    <a:pt x="4224261" y="1005674"/>
                  </a:lnTo>
                  <a:lnTo>
                    <a:pt x="4244568" y="1004900"/>
                  </a:lnTo>
                  <a:lnTo>
                    <a:pt x="4284103" y="998702"/>
                  </a:lnTo>
                  <a:lnTo>
                    <a:pt x="4321810" y="986358"/>
                  </a:lnTo>
                  <a:lnTo>
                    <a:pt x="4355376" y="968019"/>
                  </a:lnTo>
                  <a:lnTo>
                    <a:pt x="4396549" y="929589"/>
                  </a:lnTo>
                  <a:lnTo>
                    <a:pt x="4416679" y="897077"/>
                  </a:lnTo>
                  <a:lnTo>
                    <a:pt x="4429544" y="859218"/>
                  </a:lnTo>
                  <a:lnTo>
                    <a:pt x="4432757" y="838327"/>
                  </a:lnTo>
                  <a:lnTo>
                    <a:pt x="4433824" y="816114"/>
                  </a:lnTo>
                  <a:close/>
                </a:path>
                <a:path w="6450330" h="1664970">
                  <a:moveTo>
                    <a:pt x="4944186" y="1197190"/>
                  </a:moveTo>
                  <a:lnTo>
                    <a:pt x="4589411" y="1197190"/>
                  </a:lnTo>
                  <a:lnTo>
                    <a:pt x="4589411" y="1235290"/>
                  </a:lnTo>
                  <a:lnTo>
                    <a:pt x="4745520" y="1235290"/>
                  </a:lnTo>
                  <a:lnTo>
                    <a:pt x="4745520" y="1653120"/>
                  </a:lnTo>
                  <a:lnTo>
                    <a:pt x="4788090" y="1653120"/>
                  </a:lnTo>
                  <a:lnTo>
                    <a:pt x="4788090" y="1235290"/>
                  </a:lnTo>
                  <a:lnTo>
                    <a:pt x="4944186" y="1235290"/>
                  </a:lnTo>
                  <a:lnTo>
                    <a:pt x="4944186" y="1197190"/>
                  </a:lnTo>
                  <a:close/>
                </a:path>
                <a:path w="6450330" h="1664970">
                  <a:moveTo>
                    <a:pt x="5079657" y="314121"/>
                  </a:moveTo>
                  <a:lnTo>
                    <a:pt x="5016792" y="314121"/>
                  </a:lnTo>
                  <a:lnTo>
                    <a:pt x="5016792" y="782751"/>
                  </a:lnTo>
                  <a:lnTo>
                    <a:pt x="4639589" y="782751"/>
                  </a:lnTo>
                  <a:lnTo>
                    <a:pt x="4639589" y="314121"/>
                  </a:lnTo>
                  <a:lnTo>
                    <a:pt x="4576711" y="314121"/>
                  </a:lnTo>
                  <a:lnTo>
                    <a:pt x="4576711" y="782751"/>
                  </a:lnTo>
                  <a:lnTo>
                    <a:pt x="4576711" y="839901"/>
                  </a:lnTo>
                  <a:lnTo>
                    <a:pt x="4576711" y="988491"/>
                  </a:lnTo>
                  <a:lnTo>
                    <a:pt x="4639589" y="988491"/>
                  </a:lnTo>
                  <a:lnTo>
                    <a:pt x="4639589" y="839901"/>
                  </a:lnTo>
                  <a:lnTo>
                    <a:pt x="5016792" y="839901"/>
                  </a:lnTo>
                  <a:lnTo>
                    <a:pt x="5016792" y="988491"/>
                  </a:lnTo>
                  <a:lnTo>
                    <a:pt x="5079657" y="988491"/>
                  </a:lnTo>
                  <a:lnTo>
                    <a:pt x="5079657" y="839901"/>
                  </a:lnTo>
                  <a:lnTo>
                    <a:pt x="5079657" y="782751"/>
                  </a:lnTo>
                  <a:lnTo>
                    <a:pt x="5079657" y="314121"/>
                  </a:lnTo>
                  <a:close/>
                </a:path>
                <a:path w="6450330" h="1664970">
                  <a:moveTo>
                    <a:pt x="5327294" y="314121"/>
                  </a:moveTo>
                  <a:lnTo>
                    <a:pt x="5264429" y="314121"/>
                  </a:lnTo>
                  <a:lnTo>
                    <a:pt x="5264429" y="988517"/>
                  </a:lnTo>
                  <a:lnTo>
                    <a:pt x="5327294" y="988517"/>
                  </a:lnTo>
                  <a:lnTo>
                    <a:pt x="5327294" y="314121"/>
                  </a:lnTo>
                  <a:close/>
                </a:path>
                <a:path w="6450330" h="1664970">
                  <a:moveTo>
                    <a:pt x="5923597" y="492252"/>
                  </a:moveTo>
                  <a:lnTo>
                    <a:pt x="5918466" y="444271"/>
                  </a:lnTo>
                  <a:lnTo>
                    <a:pt x="5903112" y="405091"/>
                  </a:lnTo>
                  <a:lnTo>
                    <a:pt x="5879770" y="374015"/>
                  </a:lnTo>
                  <a:lnTo>
                    <a:pt x="5876810" y="371284"/>
                  </a:lnTo>
                  <a:lnTo>
                    <a:pt x="5865952" y="361251"/>
                  </a:lnTo>
                  <a:lnTo>
                    <a:pt x="5860732" y="357505"/>
                  </a:lnTo>
                  <a:lnTo>
                    <a:pt x="5860732" y="492252"/>
                  </a:lnTo>
                  <a:lnTo>
                    <a:pt x="5859958" y="508279"/>
                  </a:lnTo>
                  <a:lnTo>
                    <a:pt x="5848350" y="548449"/>
                  </a:lnTo>
                  <a:lnTo>
                    <a:pt x="5815965" y="585114"/>
                  </a:lnTo>
                  <a:lnTo>
                    <a:pt x="5770232" y="605129"/>
                  </a:lnTo>
                  <a:lnTo>
                    <a:pt x="5731116" y="610933"/>
                  </a:lnTo>
                  <a:lnTo>
                    <a:pt x="5717857" y="611314"/>
                  </a:lnTo>
                  <a:lnTo>
                    <a:pt x="5574970" y="611314"/>
                  </a:lnTo>
                  <a:lnTo>
                    <a:pt x="5574970" y="371284"/>
                  </a:lnTo>
                  <a:lnTo>
                    <a:pt x="5714035" y="371284"/>
                  </a:lnTo>
                  <a:lnTo>
                    <a:pt x="5754040" y="375031"/>
                  </a:lnTo>
                  <a:lnTo>
                    <a:pt x="5792495" y="386651"/>
                  </a:lnTo>
                  <a:lnTo>
                    <a:pt x="5833097" y="416179"/>
                  </a:lnTo>
                  <a:lnTo>
                    <a:pt x="5853481" y="449033"/>
                  </a:lnTo>
                  <a:lnTo>
                    <a:pt x="5860732" y="492252"/>
                  </a:lnTo>
                  <a:lnTo>
                    <a:pt x="5860732" y="357505"/>
                  </a:lnTo>
                  <a:lnTo>
                    <a:pt x="5817146" y="333298"/>
                  </a:lnTo>
                  <a:lnTo>
                    <a:pt x="5780240" y="322224"/>
                  </a:lnTo>
                  <a:lnTo>
                    <a:pt x="5742483" y="316153"/>
                  </a:lnTo>
                  <a:lnTo>
                    <a:pt x="5706415" y="314121"/>
                  </a:lnTo>
                  <a:lnTo>
                    <a:pt x="5512105" y="314121"/>
                  </a:lnTo>
                  <a:lnTo>
                    <a:pt x="5512105" y="988517"/>
                  </a:lnTo>
                  <a:lnTo>
                    <a:pt x="5574970" y="988517"/>
                  </a:lnTo>
                  <a:lnTo>
                    <a:pt x="5574970" y="668477"/>
                  </a:lnTo>
                  <a:lnTo>
                    <a:pt x="5720702" y="668477"/>
                  </a:lnTo>
                  <a:lnTo>
                    <a:pt x="5759869" y="665861"/>
                  </a:lnTo>
                  <a:lnTo>
                    <a:pt x="5797385" y="657999"/>
                  </a:lnTo>
                  <a:lnTo>
                    <a:pt x="5847562" y="636117"/>
                  </a:lnTo>
                  <a:lnTo>
                    <a:pt x="5878525" y="611314"/>
                  </a:lnTo>
                  <a:lnTo>
                    <a:pt x="5887390" y="601675"/>
                  </a:lnTo>
                  <a:lnTo>
                    <a:pt x="5914212" y="553872"/>
                  </a:lnTo>
                  <a:lnTo>
                    <a:pt x="5922556" y="514337"/>
                  </a:lnTo>
                  <a:lnTo>
                    <a:pt x="5923597" y="492252"/>
                  </a:lnTo>
                  <a:close/>
                </a:path>
                <a:path w="6450330" h="1664970">
                  <a:moveTo>
                    <a:pt x="6450025" y="1392872"/>
                  </a:moveTo>
                  <a:lnTo>
                    <a:pt x="5052263" y="1392872"/>
                  </a:lnTo>
                  <a:lnTo>
                    <a:pt x="5052263" y="1419339"/>
                  </a:lnTo>
                  <a:lnTo>
                    <a:pt x="6450025" y="1419339"/>
                  </a:lnTo>
                  <a:lnTo>
                    <a:pt x="6450025" y="1392872"/>
                  </a:lnTo>
                  <a:close/>
                </a:path>
                <a:path w="6450330" h="1664970">
                  <a:moveTo>
                    <a:pt x="6450025" y="0"/>
                  </a:moveTo>
                  <a:lnTo>
                    <a:pt x="0" y="0"/>
                  </a:lnTo>
                  <a:lnTo>
                    <a:pt x="0" y="26454"/>
                  </a:lnTo>
                  <a:lnTo>
                    <a:pt x="6450025" y="26454"/>
                  </a:lnTo>
                  <a:lnTo>
                    <a:pt x="6450025" y="0"/>
                  </a:lnTo>
                  <a:close/>
                </a:path>
              </a:pathLst>
            </a:custGeom>
            <a:solidFill>
              <a:srgbClr val="2127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6" name="object 16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579372" y="9190568"/>
              <a:ext cx="2960206" cy="1741035"/>
            </a:xfrm>
            <a:prstGeom prst="rect">
              <a:avLst/>
            </a:prstGeom>
          </p:spPr>
        </p:pic>
      </p:grpSp>
      <p:sp>
        <p:nvSpPr>
          <p:cNvPr id="167" name="object 167"/>
          <p:cNvSpPr txBox="1">
            <a:spLocks noGrp="1"/>
          </p:cNvSpPr>
          <p:nvPr>
            <p:ph type="title"/>
          </p:nvPr>
        </p:nvSpPr>
        <p:spPr>
          <a:xfrm>
            <a:off x="8604181" y="3829319"/>
            <a:ext cx="3009552" cy="666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200" b="0" dirty="0">
                <a:solidFill>
                  <a:srgbClr val="004990"/>
                </a:solidFill>
                <a:latin typeface="UniversLTStd-Light"/>
                <a:cs typeface="UniversLTStd-Light"/>
              </a:rPr>
              <a:t>Class</a:t>
            </a:r>
            <a:r>
              <a:rPr sz="4200" b="0" spc="-10" dirty="0">
                <a:solidFill>
                  <a:srgbClr val="004990"/>
                </a:solidFill>
                <a:latin typeface="UniversLTStd-Light"/>
                <a:cs typeface="UniversLTStd-Light"/>
              </a:rPr>
              <a:t> XLIII</a:t>
            </a:r>
            <a:endParaRPr sz="4200" dirty="0">
              <a:latin typeface="UniversLTStd-Light"/>
              <a:cs typeface="UniversLTStd-Light"/>
            </a:endParaRPr>
          </a:p>
        </p:txBody>
      </p:sp>
      <p:sp>
        <p:nvSpPr>
          <p:cNvPr id="168" name="object 168"/>
          <p:cNvSpPr/>
          <p:nvPr/>
        </p:nvSpPr>
        <p:spPr>
          <a:xfrm>
            <a:off x="0" y="0"/>
            <a:ext cx="20104100" cy="377190"/>
          </a:xfrm>
          <a:custGeom>
            <a:avLst/>
            <a:gdLst/>
            <a:ahLst/>
            <a:cxnLst/>
            <a:rect l="l" t="t" r="r" b="b"/>
            <a:pathLst>
              <a:path w="20104100" h="377190">
                <a:moveTo>
                  <a:pt x="20104099" y="0"/>
                </a:moveTo>
                <a:lnTo>
                  <a:pt x="0" y="0"/>
                </a:lnTo>
                <a:lnTo>
                  <a:pt x="0" y="376951"/>
                </a:lnTo>
                <a:lnTo>
                  <a:pt x="20104099" y="376951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FB633D-B9E0-0DCB-8238-ED0FA85EB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10842618"/>
            <a:ext cx="20104100" cy="461468"/>
          </a:xfrm>
        </p:spPr>
        <p:txBody>
          <a:bodyPr anchor="ctr">
            <a:normAutofit/>
          </a:bodyPr>
          <a:lstStyle/>
          <a:p>
            <a:pPr algn="r" defTabSz="1507846" rtl="0">
              <a:spcAft>
                <a:spcPts val="989"/>
              </a:spcAft>
            </a:pPr>
            <a:r>
              <a:rPr lang="en-US" kern="120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© 2023 THE EDUCATION TRUST-MIDWEST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7E12D0-840B-A652-8E4D-72165BD1D8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10780921"/>
            <a:ext cx="4523423" cy="602076"/>
          </a:xfrm>
        </p:spPr>
        <p:txBody>
          <a:bodyPr anchor="ctr">
            <a:normAutofit/>
          </a:bodyPr>
          <a:lstStyle/>
          <a:p>
            <a:pPr defTabSz="1507846" rtl="0">
              <a:spcAft>
                <a:spcPts val="989"/>
              </a:spcAft>
            </a:pPr>
            <a:fld id="{1E06E502-F92B-482A-8C3A-89BC9A6781FF}" type="slidenum">
              <a:rPr lang="en-US" kern="1200">
                <a:solidFill>
                  <a:prstClr val="white"/>
                </a:solidFill>
                <a:latin typeface="Calibri"/>
                <a:ea typeface="+mn-ea"/>
                <a:cs typeface="+mn-cs"/>
              </a:rPr>
              <a:pPr defTabSz="1507846" rtl="0">
                <a:spcAft>
                  <a:spcPts val="989"/>
                </a:spcAft>
              </a:pPr>
              <a:t>10</a:t>
            </a:fld>
            <a:endParaRPr lang="en-US" kern="120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725E4E36-3FA8-D803-DBCF-6E6C6129299B}"/>
              </a:ext>
            </a:extLst>
          </p:cNvPr>
          <p:cNvGraphicFramePr>
            <a:graphicFrameLocks/>
          </p:cNvGraphicFramePr>
          <p:nvPr/>
        </p:nvGraphicFramePr>
        <p:xfrm>
          <a:off x="1005205" y="1602445"/>
          <a:ext cx="18093690" cy="84997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3506420D-4F44-4873-4F59-B8A437992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205" y="861629"/>
            <a:ext cx="18093690" cy="539251"/>
          </a:xfrm>
        </p:spPr>
        <p:txBody>
          <a:bodyPr/>
          <a:lstStyle/>
          <a:p>
            <a:r>
              <a:rPr lang="en-US" dirty="0"/>
              <a:t>Massachusetts remains the top-performing state in the nation in Grade 8 Math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36C6CF02-BCA0-FE80-7C6E-009D73114E08}"/>
              </a:ext>
            </a:extLst>
          </p:cNvPr>
          <p:cNvSpPr/>
          <p:nvPr/>
        </p:nvSpPr>
        <p:spPr>
          <a:xfrm>
            <a:off x="10158663" y="4341058"/>
            <a:ext cx="1279351" cy="395989"/>
          </a:xfrm>
          <a:prstGeom prst="wedgeRoundRectCallout">
            <a:avLst>
              <a:gd name="adj1" fmla="val -22023"/>
              <a:gd name="adj2" fmla="val 112500"/>
              <a:gd name="adj3" fmla="val 16667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507846" rtl="0"/>
            <a:r>
              <a:rPr lang="en-US" sz="1731" kern="1200">
                <a:solidFill>
                  <a:prstClr val="black"/>
                </a:solidFill>
                <a:latin typeface="Calibri"/>
              </a:rPr>
              <a:t>Michigan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D4F3F457-2363-1B57-D4FA-D6A0A03F2BD5}"/>
              </a:ext>
            </a:extLst>
          </p:cNvPr>
          <p:cNvSpPr/>
          <p:nvPr/>
        </p:nvSpPr>
        <p:spPr>
          <a:xfrm>
            <a:off x="1888567" y="2856094"/>
            <a:ext cx="1705801" cy="373143"/>
          </a:xfrm>
          <a:prstGeom prst="wedgeRoundRectCallout">
            <a:avLst>
              <a:gd name="adj1" fmla="val -38987"/>
              <a:gd name="adj2" fmla="val 128826"/>
              <a:gd name="adj3" fmla="val 16667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507846" rtl="0"/>
            <a:r>
              <a:rPr lang="en-US" sz="1731" kern="1200">
                <a:solidFill>
                  <a:prstClr val="black"/>
                </a:solidFill>
                <a:latin typeface="Calibri"/>
              </a:rPr>
              <a:t>Massachusetts</a:t>
            </a:r>
          </a:p>
        </p:txBody>
      </p:sp>
    </p:spTree>
    <p:extLst>
      <p:ext uri="{BB962C8B-B14F-4D97-AF65-F5344CB8AC3E}">
        <p14:creationId xmlns:p14="http://schemas.microsoft.com/office/powerpoint/2010/main" val="17615167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6B8A4-551C-CA55-D008-486F91800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968" dirty="0">
                <a:uFill>
                  <a:solidFill>
                    <a:prstClr val="black"/>
                  </a:solidFill>
                </a:uFill>
                <a:latin typeface="Univers Condensed"/>
              </a:rPr>
              <a:t>Where is Massachusetts Headed Next?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3E297F-80AF-48C1-263C-A445785A97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en-US" b="1" dirty="0">
                <a:cs typeface="Calibri"/>
              </a:rPr>
              <a:t>2019 Student Opportunity Act</a:t>
            </a:r>
          </a:p>
          <a:p>
            <a:endParaRPr lang="en-US" sz="2309" b="1" dirty="0">
              <a:cs typeface="Calibri"/>
            </a:endParaRPr>
          </a:p>
          <a:p>
            <a:pPr marL="753923" indent="-753923">
              <a:buChar char="•"/>
            </a:pPr>
            <a:r>
              <a:rPr lang="en-US" dirty="0">
                <a:cs typeface="Calibri"/>
              </a:rPr>
              <a:t>Gold standard for equity in school funding.</a:t>
            </a:r>
          </a:p>
          <a:p>
            <a:pPr marL="753923" indent="-753923">
              <a:buChar char="•"/>
            </a:pPr>
            <a:r>
              <a:rPr lang="en-US" dirty="0">
                <a:ea typeface="+mn-lt"/>
                <a:cs typeface="+mn-lt"/>
              </a:rPr>
              <a:t>Recognition that the experience of living in poverty is not the same in all locations. </a:t>
            </a:r>
          </a:p>
          <a:p>
            <a:pPr marL="753923" indent="-753923">
              <a:buChar char="•"/>
            </a:pPr>
            <a:r>
              <a:rPr lang="en-US" dirty="0">
                <a:cs typeface="Calibri"/>
              </a:rPr>
              <a:t>Massachusetts is phasing in weights of 40% - 101% for students who live in concentrated poverty.</a:t>
            </a:r>
          </a:p>
          <a:p>
            <a:pPr marL="753923" indent="-753923">
              <a:buChar char="•"/>
            </a:pPr>
            <a:r>
              <a:rPr lang="en-US" dirty="0">
                <a:cs typeface="Calibri"/>
              </a:rPr>
              <a:t>Simply put: the greater the students' needs, the higher the funding weights.</a:t>
            </a:r>
          </a:p>
          <a:p>
            <a:pPr marL="753923" indent="-753923">
              <a:buChar char="•"/>
            </a:pPr>
            <a:endParaRPr lang="en-US" dirty="0">
              <a:cs typeface="Calibri"/>
            </a:endParaRPr>
          </a:p>
          <a:p>
            <a:pPr marL="753923" indent="-753923">
              <a:buChar char="•"/>
            </a:pPr>
            <a:endParaRPr lang="en-US" dirty="0">
              <a:cs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62B0F9-06EF-2229-13C4-28DA85EE9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defTabSz="1507846" rtl="0"/>
            <a:r>
              <a:rPr lang="en-US" kern="12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© 2023 THE EDUCATION TRUST-MIDWEST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5A5ED9-1C65-0E4F-5A84-3EB8A379D1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1507846" rtl="0"/>
            <a:fld id="{1E06E502-F92B-482A-8C3A-89BC9A6781FF}" type="slidenum">
              <a:rPr lang="en-US" kern="1200">
                <a:solidFill>
                  <a:prstClr val="white"/>
                </a:solidFill>
                <a:latin typeface="Calibri"/>
                <a:ea typeface="+mn-ea"/>
                <a:cs typeface="+mn-cs"/>
              </a:rPr>
              <a:pPr defTabSz="1507846" rtl="0"/>
              <a:t>11</a:t>
            </a:fld>
            <a:endParaRPr lang="en-US" kern="120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61349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2CC3A-7667-4E60-B827-F7F64CBED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Univers Condensed"/>
              </a:rPr>
              <a:t>Tennessee</a:t>
            </a:r>
            <a:endParaRPr lang="en-US" err="1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3A4CFE-100F-4FB4-B538-A6F7FCD26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defTabSz="1507846" rtl="0"/>
            <a:r>
              <a:rPr lang="en-US" kern="12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© 2023 THE EDUCATION TRUST-MIDWEST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104F7E-E7C9-447A-8042-1F4ED32ED5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1507846" rtl="0"/>
            <a:fld id="{1E06E502-F92B-482A-8C3A-89BC9A6781FF}" type="slidenum">
              <a:rPr lang="en-US" kern="1200">
                <a:solidFill>
                  <a:prstClr val="white"/>
                </a:solidFill>
                <a:latin typeface="Calibri"/>
                <a:ea typeface="+mn-ea"/>
                <a:cs typeface="+mn-cs"/>
              </a:rPr>
              <a:pPr defTabSz="1507846" rtl="0"/>
              <a:t>12</a:t>
            </a:fld>
            <a:endParaRPr lang="en-US" kern="120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93077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73302-EED7-3F02-67D4-00F9A3E2F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Tennessee's Investments over the past 15 years have resulted in significant improvements for students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7DCE72-A017-0C05-B1EB-D15F615374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5205" y="1602445"/>
            <a:ext cx="18640518" cy="5322463"/>
          </a:xfrm>
        </p:spPr>
        <p:txBody>
          <a:bodyPr vert="horz" lIns="0" tIns="0" rIns="0" bIns="0" rtlCol="0" anchor="t">
            <a:noAutofit/>
          </a:bodyPr>
          <a:lstStyle/>
          <a:p>
            <a:pPr marL="753923" indent="-753923">
              <a:buChar char="•"/>
            </a:pPr>
            <a:r>
              <a:rPr lang="en-US" sz="4617" dirty="0">
                <a:cs typeface="Calibri"/>
              </a:rPr>
              <a:t>In 2007, Tennessee ranked below Michigan in 4th grade reading and math.</a:t>
            </a:r>
          </a:p>
          <a:p>
            <a:pPr marL="753923" indent="-753923">
              <a:buChar char="•"/>
            </a:pPr>
            <a:r>
              <a:rPr lang="en-US" sz="4617" dirty="0">
                <a:cs typeface="Calibri"/>
              </a:rPr>
              <a:t>In 2013, Tennessee ranked 37th compared to Michigan's 42nd in 4th grade math. </a:t>
            </a:r>
            <a:endParaRPr lang="en-US"/>
          </a:p>
          <a:p>
            <a:pPr marL="753923" indent="-753923">
              <a:buChar char="•"/>
            </a:pPr>
            <a:r>
              <a:rPr lang="en-US" sz="4617" dirty="0">
                <a:cs typeface="Calibri"/>
              </a:rPr>
              <a:t>Today: While all states are feeling the effects of the pandemic, Tennessee still outperforms Michigan in both early reading and math on national assessments.</a:t>
            </a:r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6186DD-7D73-A8F8-99A1-A4FBAB5AD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defTabSz="1507846" rtl="0"/>
            <a:r>
              <a:rPr lang="en-US" kern="120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© 2023 THE EDUCATION TRUST-MIDWEST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C7E575-3B0E-C91B-368F-C89C21DD40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1507846" rtl="0"/>
            <a:fld id="{1E06E502-F92B-482A-8C3A-89BC9A6781FF}" type="slidenum">
              <a:rPr lang="en-US" kern="1200">
                <a:solidFill>
                  <a:prstClr val="white"/>
                </a:solidFill>
                <a:latin typeface="Calibri"/>
                <a:ea typeface="+mn-ea"/>
                <a:cs typeface="+mn-cs"/>
              </a:rPr>
              <a:pPr defTabSz="1507846" rtl="0"/>
              <a:t>13</a:t>
            </a:fld>
            <a:endParaRPr lang="en-US" kern="120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717B31C-6240-0C79-6BE8-20D08F7B11FD}"/>
              </a:ext>
            </a:extLst>
          </p:cNvPr>
          <p:cNvSpPr/>
          <p:nvPr/>
        </p:nvSpPr>
        <p:spPr>
          <a:xfrm>
            <a:off x="1059283" y="6459473"/>
            <a:ext cx="17603811" cy="4068533"/>
          </a:xfrm>
          <a:prstGeom prst="roundRect">
            <a:avLst/>
          </a:prstGeom>
          <a:solidFill>
            <a:srgbClr val="ED7D3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507846" rtl="0"/>
            <a:r>
              <a:rPr lang="en-US" sz="2968" kern="1200" dirty="0">
                <a:solidFill>
                  <a:prstClr val="white"/>
                </a:solidFill>
                <a:latin typeface="Calibri"/>
                <a:ea typeface="Segoe UI"/>
                <a:cs typeface="Segoe UI"/>
              </a:rPr>
              <a:t>​</a:t>
            </a:r>
            <a:endParaRPr lang="en-US" sz="3958" kern="1200">
              <a:solidFill>
                <a:prstClr val="white"/>
              </a:solidFill>
              <a:latin typeface="Calibri"/>
              <a:ea typeface="Segoe UI"/>
              <a:cs typeface="Segoe UI"/>
            </a:endParaRPr>
          </a:p>
          <a:p>
            <a:pPr algn="ctr" defTabSz="1507846" rtl="0"/>
            <a:r>
              <a:rPr lang="en-US" sz="3958" b="1" kern="1200" dirty="0">
                <a:solidFill>
                  <a:prstClr val="white"/>
                </a:solidFill>
                <a:latin typeface="Calibri"/>
                <a:ea typeface="Segoe UI"/>
                <a:cs typeface="Segoe UI"/>
              </a:rPr>
              <a:t>The difference: Tennessee adopted Massachusetts-like strategies to improve its teaching and learning. ​</a:t>
            </a:r>
          </a:p>
          <a:p>
            <a:pPr algn="ctr" defTabSz="1507846" rtl="0"/>
            <a:r>
              <a:rPr lang="en-US" sz="3958" b="1" kern="1200" dirty="0">
                <a:solidFill>
                  <a:prstClr val="white"/>
                </a:solidFill>
                <a:latin typeface="Calibri"/>
                <a:ea typeface="Segoe UI"/>
                <a:cs typeface="Segoe UI"/>
              </a:rPr>
              <a:t>​</a:t>
            </a:r>
          </a:p>
          <a:p>
            <a:pPr algn="ctr" defTabSz="1507846" rtl="0"/>
            <a:r>
              <a:rPr lang="en-US" sz="3958" b="1" kern="1200" dirty="0">
                <a:solidFill>
                  <a:prstClr val="white"/>
                </a:solidFill>
                <a:latin typeface="Calibri"/>
                <a:ea typeface="Segoe UI"/>
                <a:cs typeface="Segoe UI"/>
              </a:rPr>
              <a:t>The Result: Tennessee has seen significant improvement in student outcomes over time.</a:t>
            </a:r>
            <a:endParaRPr lang="en-US" sz="3958" b="1" kern="1200" dirty="0">
              <a:solidFill>
                <a:prstClr val="white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1879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defTabSz="753923" rtl="0">
              <a:defRPr/>
            </a:pPr>
            <a:r>
              <a:rPr lang="en-US" kern="120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© 2023 THE EDUCATION TRUST-MIDWEST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753923" rtl="0">
              <a:defRPr/>
            </a:pPr>
            <a:fld id="{1E06E502-F92B-482A-8C3A-89BC9A6781FF}" type="slidenum">
              <a:rPr lang="en-US" kern="1200">
                <a:solidFill>
                  <a:prstClr val="white"/>
                </a:solidFill>
                <a:latin typeface="Calibri"/>
                <a:ea typeface="+mn-ea"/>
                <a:cs typeface="+mn-cs"/>
              </a:rPr>
              <a:pPr defTabSz="753923" rtl="0">
                <a:defRPr/>
              </a:pPr>
              <a:t>14</a:t>
            </a:fld>
            <a:endParaRPr lang="en-US" kern="120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AutoShape 2" descr="Image result for reading campaign logo"/>
          <p:cNvSpPr>
            <a:spLocks noGrp="1" noChangeAspect="1" noChangeArrowheads="1"/>
          </p:cNvSpPr>
          <p:nvPr>
            <p:ph idx="1"/>
          </p:nvPr>
        </p:nvSpPr>
        <p:spPr bwMode="auto">
          <a:xfrm>
            <a:off x="3266916" y="1602445"/>
            <a:ext cx="13570268" cy="1027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50781" tIns="75390" rIns="150781" bIns="7539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defTabSz="1507846">
              <a:spcBef>
                <a:spcPts val="0"/>
              </a:spcBef>
              <a:defRPr sz="1600" b="0" i="0" u="none" strike="noStrike" kern="1200" spc="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638">
                <a:solidFill>
                  <a:prstClr val="black"/>
                </a:solidFill>
                <a:latin typeface="Calibri"/>
              </a:rPr>
              <a:t>Average Change in Scale Score </a:t>
            </a:r>
          </a:p>
          <a:p>
            <a:pPr algn="ctr" defTabSz="1507846">
              <a:spcBef>
                <a:spcPts val="0"/>
              </a:spcBef>
              <a:defRPr sz="1600" b="0" i="0" u="none" strike="noStrike" kern="1200" spc="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638">
                <a:solidFill>
                  <a:prstClr val="black"/>
                </a:solidFill>
                <a:latin typeface="Calibri"/>
              </a:rPr>
              <a:t>NAEP Grade 4 – Reading – Black Students (2003-2022)</a:t>
            </a:r>
          </a:p>
          <a:p>
            <a:pPr algn="ctr"/>
            <a:endParaRPr lang="en-US"/>
          </a:p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uFill>
                  <a:solidFill>
                    <a:prstClr val="black"/>
                  </a:solidFill>
                </a:uFill>
                <a:cs typeface="Calibri"/>
              </a:rPr>
              <a:t>Tennessee shows dramatic achievement gains for Black students over the past 20 years</a:t>
            </a:r>
            <a:endParaRPr lang="en-US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15397478-B7BF-837D-C676-CAA1167B7CF9}"/>
              </a:ext>
            </a:extLst>
          </p:cNvPr>
          <p:cNvGraphicFramePr/>
          <p:nvPr/>
        </p:nvGraphicFramePr>
        <p:xfrm>
          <a:off x="3350684" y="2630015"/>
          <a:ext cx="13402733" cy="7492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035609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2CC3A-7667-4E60-B827-F7F64CBED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Univers Condensed"/>
              </a:rPr>
              <a:t>Michigan</a:t>
            </a:r>
            <a:endParaRPr lang="en-US" dirty="0" err="1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3A4CFE-100F-4FB4-B538-A6F7FCD26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defTabSz="1507846" rtl="0"/>
            <a:r>
              <a:rPr lang="en-US" kern="12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© 2023 THE EDUCATION TRUST-MIDWEST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104F7E-E7C9-447A-8042-1F4ED32ED5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1507846" rtl="0"/>
            <a:fld id="{1E06E502-F92B-482A-8C3A-89BC9A6781FF}" type="slidenum">
              <a:rPr lang="en-US" kern="1200">
                <a:solidFill>
                  <a:prstClr val="white"/>
                </a:solidFill>
                <a:latin typeface="Calibri"/>
                <a:ea typeface="+mn-ea"/>
                <a:cs typeface="+mn-cs"/>
              </a:rPr>
              <a:pPr defTabSz="1507846" rtl="0"/>
              <a:t>15</a:t>
            </a:fld>
            <a:endParaRPr lang="en-US" kern="120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3373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defTabSz="753923" rtl="0"/>
            <a:r>
              <a:rPr lang="en-US" kern="120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© 2023 THE EDUCATION TRUST-MIDWEST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753923" rtl="0"/>
            <a:fld id="{1E06E502-F92B-482A-8C3A-89BC9A6781FF}" type="slidenum">
              <a:rPr lang="en-US" kern="1200">
                <a:solidFill>
                  <a:prstClr val="white"/>
                </a:solidFill>
                <a:latin typeface="Calibri"/>
                <a:ea typeface="+mn-ea"/>
                <a:cs typeface="+mn-cs"/>
              </a:rPr>
              <a:pPr defTabSz="753923" rtl="0"/>
              <a:t>16</a:t>
            </a:fld>
            <a:endParaRPr lang="en-US" kern="120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Michigan's Learning Loss Over Time – 4th Grade Reading 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79D8BB6-E42E-421A-BE60-64CC0DF47622}"/>
              </a:ext>
            </a:extLst>
          </p:cNvPr>
          <p:cNvSpPr txBox="1"/>
          <p:nvPr/>
        </p:nvSpPr>
        <p:spPr>
          <a:xfrm>
            <a:off x="372428" y="10290550"/>
            <a:ext cx="8736532" cy="371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753923" rtl="0"/>
            <a:r>
              <a:rPr lang="en-US" sz="1814" b="1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Source: </a:t>
            </a:r>
            <a:r>
              <a:rPr lang="en-US" sz="1814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NCES, NAEP Data Explorer </a:t>
            </a:r>
          </a:p>
        </p:txBody>
      </p:sp>
      <p:pic>
        <p:nvPicPr>
          <p:cNvPr id="7" name="Picture 8">
            <a:extLst>
              <a:ext uri="{FF2B5EF4-FFF2-40B4-BE49-F238E27FC236}">
                <a16:creationId xmlns:a16="http://schemas.microsoft.com/office/drawing/2014/main" id="{B945AA28-4124-6030-50A9-A8D4505D14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317" y="2045342"/>
            <a:ext cx="10122032" cy="8077546"/>
          </a:xfrm>
          <a:prstGeom prst="rect">
            <a:avLst/>
          </a:prstGeom>
        </p:spPr>
      </p:pic>
      <p:sp>
        <p:nvSpPr>
          <p:cNvPr id="9" name="TextBox 1">
            <a:extLst>
              <a:ext uri="{FF2B5EF4-FFF2-40B4-BE49-F238E27FC236}">
                <a16:creationId xmlns:a16="http://schemas.microsoft.com/office/drawing/2014/main" id="{F787424F-2ABC-0F48-9C6C-3C821BC52153}"/>
              </a:ext>
            </a:extLst>
          </p:cNvPr>
          <p:cNvSpPr txBox="1"/>
          <p:nvPr/>
        </p:nvSpPr>
        <p:spPr>
          <a:xfrm>
            <a:off x="12536160" y="2039684"/>
            <a:ext cx="5961425" cy="6089712"/>
          </a:xfrm>
          <a:prstGeom prst="rect">
            <a:avLst/>
          </a:prstGeom>
          <a:noFill/>
        </p:spPr>
        <p:txBody>
          <a:bodyPr wrap="square" lIns="150781" tIns="75390" rIns="150781" bIns="7539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71202" indent="-471202" defTabSz="1507846">
              <a:buFont typeface="Arial" panose="020B0604020202020204" pitchFamily="34" charset="0"/>
              <a:buChar char="•"/>
              <a:defRPr/>
            </a:pPr>
            <a:r>
              <a:rPr lang="en-US" sz="2968" dirty="0">
                <a:solidFill>
                  <a:prstClr val="black"/>
                </a:solidFill>
                <a:latin typeface="UniversLTStd-Cn"/>
              </a:rPr>
              <a:t>Between 2003 and 2019, Michigan’s 4</a:t>
            </a:r>
            <a:r>
              <a:rPr lang="en-US" sz="2968" baseline="30000" dirty="0">
                <a:solidFill>
                  <a:prstClr val="black"/>
                </a:solidFill>
                <a:latin typeface="UniversLTStd-Cn"/>
              </a:rPr>
              <a:t>th</a:t>
            </a:r>
            <a:r>
              <a:rPr lang="en-US" sz="2968" dirty="0">
                <a:solidFill>
                  <a:prstClr val="black"/>
                </a:solidFill>
                <a:latin typeface="UniversLTStd-Cn"/>
              </a:rPr>
              <a:t> grade reading scores, though they fluctuated, </a:t>
            </a:r>
            <a:r>
              <a:rPr lang="en-US" sz="2968" dirty="0">
                <a:solidFill>
                  <a:prstClr val="black"/>
                </a:solidFill>
                <a:latin typeface="UniversLTPro-BoldCondObl"/>
              </a:rPr>
              <a:t>fell</a:t>
            </a:r>
            <a:r>
              <a:rPr lang="en-US" sz="2968" b="1" i="1" dirty="0">
                <a:solidFill>
                  <a:prstClr val="black"/>
                </a:solidFill>
                <a:latin typeface="UniversLTPro-BoldCondObl"/>
              </a:rPr>
              <a:t> </a:t>
            </a:r>
            <a:r>
              <a:rPr lang="en-US" sz="2968" dirty="0">
                <a:solidFill>
                  <a:prstClr val="black"/>
                </a:solidFill>
                <a:latin typeface="UniversLTStd-Cn"/>
              </a:rPr>
              <a:t>by half a point by the end of that 16-year period.</a:t>
            </a:r>
          </a:p>
          <a:p>
            <a:pPr defTabSz="1507846">
              <a:defRPr/>
            </a:pPr>
            <a:endParaRPr lang="en-US" sz="2968" dirty="0">
              <a:solidFill>
                <a:prstClr val="black"/>
              </a:solidFill>
              <a:latin typeface="UniversLTStd-Cn"/>
            </a:endParaRPr>
          </a:p>
          <a:p>
            <a:pPr marL="471202" indent="-471202" defTabSz="1507846">
              <a:buFont typeface="Arial" panose="020B0604020202020204" pitchFamily="34" charset="0"/>
              <a:buChar char="•"/>
              <a:defRPr/>
            </a:pPr>
            <a:r>
              <a:rPr lang="en-US" sz="2968" b="1" dirty="0">
                <a:solidFill>
                  <a:prstClr val="black"/>
                </a:solidFill>
                <a:latin typeface="UniversLTStd-Cn"/>
              </a:rPr>
              <a:t>Between 2019 and 2022, Michigan’s scores fell a further 6.5 points, for a total decline of 7 points since 2003.</a:t>
            </a:r>
          </a:p>
          <a:p>
            <a:pPr marL="471202" indent="-471202" defTabSz="1507846">
              <a:buFont typeface="Arial" panose="020B0604020202020204" pitchFamily="34" charset="0"/>
              <a:buChar char="•"/>
              <a:defRPr/>
            </a:pPr>
            <a:endParaRPr lang="en-US" sz="2968" b="1" dirty="0">
              <a:solidFill>
                <a:prstClr val="black"/>
              </a:solidFill>
              <a:latin typeface="UniversLTStd-Cn"/>
            </a:endParaRPr>
          </a:p>
          <a:p>
            <a:pPr marL="471202" indent="-471202" defTabSz="1507846">
              <a:buFont typeface="Arial" panose="020B0604020202020204" pitchFamily="34" charset="0"/>
              <a:buChar char="•"/>
              <a:defRPr/>
            </a:pPr>
            <a:r>
              <a:rPr lang="en-US" sz="2968" dirty="0">
                <a:solidFill>
                  <a:prstClr val="black"/>
                </a:solidFill>
                <a:latin typeface="UniversLTStd-Cn"/>
              </a:rPr>
              <a:t>Michigan is now ranked 43rd  in 4th grade reading for all students.</a:t>
            </a:r>
            <a:endParaRPr lang="en-US" sz="2968" b="1" dirty="0">
              <a:solidFill>
                <a:prstClr val="black"/>
              </a:solidFill>
              <a:latin typeface="UniversLTStd-Cn"/>
            </a:endParaRPr>
          </a:p>
        </p:txBody>
      </p:sp>
    </p:spTree>
    <p:extLst>
      <p:ext uri="{BB962C8B-B14F-4D97-AF65-F5344CB8AC3E}">
        <p14:creationId xmlns:p14="http://schemas.microsoft.com/office/powerpoint/2010/main" val="5938195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defTabSz="753923" rtl="0"/>
            <a:r>
              <a:rPr lang="en-US" kern="120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© 2023 THE EDUCATION TRUST-MIDWEST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753923" rtl="0"/>
            <a:fld id="{1E06E502-F92B-482A-8C3A-89BC9A6781FF}" type="slidenum">
              <a:rPr lang="en-US" kern="1200">
                <a:solidFill>
                  <a:prstClr val="white"/>
                </a:solidFill>
                <a:latin typeface="Calibri"/>
                <a:ea typeface="+mn-ea"/>
                <a:cs typeface="+mn-cs"/>
              </a:rPr>
              <a:pPr defTabSz="753923" rtl="0"/>
              <a:t>17</a:t>
            </a:fld>
            <a:endParaRPr lang="en-US" kern="120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AutoShape 2" descr="Image result for reading campaign logo"/>
          <p:cNvSpPr>
            <a:spLocks noGrp="1" noChangeAspect="1" noChangeArrowheads="1"/>
          </p:cNvSpPr>
          <p:nvPr>
            <p:ph idx="1"/>
          </p:nvPr>
        </p:nvSpPr>
        <p:spPr bwMode="auto">
          <a:xfrm>
            <a:off x="2837479" y="1666065"/>
            <a:ext cx="14413240" cy="1956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50781" tIns="75390" rIns="150781" bIns="7539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7915" dirty="0"/>
              <a:t>Michigan NAEP -4</a:t>
            </a:r>
            <a:r>
              <a:rPr lang="en-US" sz="7915" baseline="30000" dirty="0"/>
              <a:t>th</a:t>
            </a:r>
            <a:r>
              <a:rPr lang="en-US" sz="7915" dirty="0"/>
              <a:t> Grade Reading</a:t>
            </a:r>
            <a:br>
              <a:rPr lang="en-US" sz="7915" dirty="0"/>
            </a:br>
            <a:r>
              <a:rPr lang="en-US" sz="4947" dirty="0"/>
              <a:t>Relative Rank of Student Subgroups 2003-2022</a:t>
            </a:r>
          </a:p>
          <a:p>
            <a:pPr algn="ctr"/>
            <a:endParaRPr lang="en-US"/>
          </a:p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NAEP 2003-2022 – Michigan Relative Ranks by Student Subgroup 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79D8BB6-E42E-421A-BE60-64CC0DF47622}"/>
              </a:ext>
            </a:extLst>
          </p:cNvPr>
          <p:cNvSpPr txBox="1"/>
          <p:nvPr/>
        </p:nvSpPr>
        <p:spPr>
          <a:xfrm>
            <a:off x="372428" y="10290550"/>
            <a:ext cx="8736532" cy="371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753923" rtl="0"/>
            <a:r>
              <a:rPr lang="en-US" sz="1814" b="1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Source: </a:t>
            </a:r>
            <a:r>
              <a:rPr lang="en-US" sz="1814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NCES, NAEP Data Explorer </a:t>
            </a:r>
          </a:p>
        </p:txBody>
      </p: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51CA3906-813A-6886-AB8D-FB788154A0D5}"/>
              </a:ext>
            </a:extLst>
          </p:cNvPr>
          <p:cNvGraphicFramePr>
            <a:graphicFrameLocks/>
          </p:cNvGraphicFramePr>
          <p:nvPr/>
        </p:nvGraphicFramePr>
        <p:xfrm>
          <a:off x="3053643" y="4201837"/>
          <a:ext cx="13742330" cy="5359683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63805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972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646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49867">
                <a:tc>
                  <a:txBody>
                    <a:bodyPr/>
                    <a:lstStyle/>
                    <a:p>
                      <a:endParaRPr lang="en-US" sz="4000" b="1"/>
                    </a:p>
                  </a:txBody>
                  <a:tcPr marL="257013" marR="257013" marT="75390" marB="753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4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300" b="1"/>
                        <a:t>2003</a:t>
                      </a:r>
                    </a:p>
                  </a:txBody>
                  <a:tcPr marL="257013" marR="257013" marT="75390" marB="7539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4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300" b="1"/>
                        <a:t>2022</a:t>
                      </a:r>
                    </a:p>
                  </a:txBody>
                  <a:tcPr marL="257013" marR="257013" marT="75390" marB="7539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4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9867">
                <a:tc>
                  <a:txBody>
                    <a:bodyPr/>
                    <a:lstStyle/>
                    <a:p>
                      <a:r>
                        <a:rPr lang="en-US" sz="3300" baseline="0"/>
                        <a:t>Black Students</a:t>
                      </a:r>
                      <a:endParaRPr lang="en-US" sz="3300"/>
                    </a:p>
                  </a:txBody>
                  <a:tcPr marL="257013" marR="257013" marT="75390" marB="753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FFD4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4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/>
                        <a:t> 38</a:t>
                      </a:r>
                      <a:r>
                        <a:rPr lang="en-US" sz="4000" baseline="30000"/>
                        <a:t>th</a:t>
                      </a:r>
                      <a:r>
                        <a:rPr lang="en-US" sz="4000" baseline="0"/>
                        <a:t>/41</a:t>
                      </a:r>
                      <a:endParaRPr lang="en-US" sz="4000"/>
                    </a:p>
                  </a:txBody>
                  <a:tcPr marL="257013" marR="257013" marT="75390" marB="7539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4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4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  <a:r>
                        <a:rPr lang="en-US" sz="4000" b="0" i="0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</a:t>
                      </a:r>
                      <a:r>
                        <a:rPr lang="en-US" sz="4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/39</a:t>
                      </a:r>
                      <a:endPara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7013" marR="257013" marT="75390" marB="7539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4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4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8474">
                <a:tc>
                  <a:txBody>
                    <a:bodyPr/>
                    <a:lstStyle/>
                    <a:p>
                      <a:r>
                        <a:rPr lang="en-US" sz="3300"/>
                        <a:t>Latino Students</a:t>
                      </a:r>
                    </a:p>
                  </a:txBody>
                  <a:tcPr marL="257013" marR="257013" marT="75390" marB="753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FFD4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4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/>
                        <a:t>22</a:t>
                      </a:r>
                      <a:r>
                        <a:rPr lang="en-US" sz="4000" baseline="30000"/>
                        <a:t>nd</a:t>
                      </a:r>
                      <a:r>
                        <a:rPr lang="en-US" sz="4000" baseline="0"/>
                        <a:t>/40</a:t>
                      </a:r>
                      <a:endParaRPr lang="en-US" sz="4000"/>
                    </a:p>
                  </a:txBody>
                  <a:tcPr marL="257013" marR="257013" marT="75390" marB="7539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4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4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  <a:r>
                        <a:rPr lang="en-US" sz="4000" b="0" i="0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</a:t>
                      </a:r>
                      <a:r>
                        <a:rPr lang="en-US" sz="4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/47</a:t>
                      </a:r>
                      <a:endParaRPr lang="en-US" sz="4000"/>
                    </a:p>
                  </a:txBody>
                  <a:tcPr marL="257013" marR="257013" marT="75390" marB="7539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4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4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7489">
                <a:tc>
                  <a:txBody>
                    <a:bodyPr/>
                    <a:lstStyle/>
                    <a:p>
                      <a:r>
                        <a:rPr lang="en-US" sz="3300"/>
                        <a:t>Low-Income Students</a:t>
                      </a:r>
                    </a:p>
                  </a:txBody>
                  <a:tcPr marL="257013" marR="257013" marT="75390" marB="753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FFD4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4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/>
                        <a:t>35</a:t>
                      </a:r>
                      <a:r>
                        <a:rPr lang="en-US" sz="4000" baseline="30000"/>
                        <a:t>th</a:t>
                      </a:r>
                      <a:r>
                        <a:rPr lang="en-US" sz="4000"/>
                        <a:t> </a:t>
                      </a:r>
                    </a:p>
                  </a:txBody>
                  <a:tcPr marL="257013" marR="257013" marT="75390" marB="7539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4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4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/>
                        <a:t>40</a:t>
                      </a:r>
                      <a:r>
                        <a:rPr lang="en-US" sz="4000" baseline="30000"/>
                        <a:t>th</a:t>
                      </a:r>
                      <a:endParaRPr lang="en-US" sz="4000"/>
                    </a:p>
                  </a:txBody>
                  <a:tcPr marL="257013" marR="257013" marT="75390" marB="7539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4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4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70131">
                <a:tc>
                  <a:txBody>
                    <a:bodyPr/>
                    <a:lstStyle/>
                    <a:p>
                      <a:r>
                        <a:rPr lang="en-US" sz="3300"/>
                        <a:t>White Students</a:t>
                      </a:r>
                    </a:p>
                  </a:txBody>
                  <a:tcPr marL="257013" marR="257013" marT="75390" marB="753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FFD4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4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/>
                        <a:t>13</a:t>
                      </a:r>
                      <a:r>
                        <a:rPr lang="en-US" sz="4000" baseline="30000"/>
                        <a:t>th</a:t>
                      </a:r>
                      <a:r>
                        <a:rPr lang="en-US" sz="4000"/>
                        <a:t> </a:t>
                      </a:r>
                    </a:p>
                  </a:txBody>
                  <a:tcPr marL="257013" marR="257013" marT="75390" marB="7539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4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4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/>
                        <a:t>42</a:t>
                      </a:r>
                      <a:r>
                        <a:rPr lang="en-US" sz="4000" baseline="30000"/>
                        <a:t>nd</a:t>
                      </a:r>
                      <a:endParaRPr lang="en-US" sz="4000"/>
                    </a:p>
                  </a:txBody>
                  <a:tcPr marL="257013" marR="257013" marT="75390" marB="7539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4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4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23856">
                <a:tc>
                  <a:txBody>
                    <a:bodyPr/>
                    <a:lstStyle/>
                    <a:p>
                      <a:r>
                        <a:rPr lang="en-US" sz="3300"/>
                        <a:t>Higher Income Students</a:t>
                      </a:r>
                    </a:p>
                  </a:txBody>
                  <a:tcPr marL="257013" marR="257013" marT="75390" marB="753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FFD4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4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/>
                        <a:t>24</a:t>
                      </a:r>
                      <a:r>
                        <a:rPr lang="en-US" sz="4000" baseline="30000"/>
                        <a:t>th</a:t>
                      </a:r>
                      <a:r>
                        <a:rPr lang="en-US" sz="4000"/>
                        <a:t> </a:t>
                      </a:r>
                    </a:p>
                  </a:txBody>
                  <a:tcPr marL="257013" marR="257013" marT="75390" marB="7539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4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4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  <a:r>
                        <a:rPr lang="en-US" sz="4000" b="0" i="0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nd</a:t>
                      </a:r>
                      <a:r>
                        <a:rPr lang="en-US" sz="4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/49</a:t>
                      </a:r>
                      <a:endParaRPr lang="en-US" sz="4000"/>
                    </a:p>
                  </a:txBody>
                  <a:tcPr marL="257013" marR="257013" marT="75390" marB="7539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4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4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18056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6FE18-B22E-263D-1F1F-362D5C11B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Michigan – Persistent School Funding Inequities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754CB5-C083-ACA9-A046-6AF3F0D6D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defTabSz="1507846" rtl="0"/>
            <a:r>
              <a:rPr lang="en-US" kern="120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© 2023 THE EDUCATION TRUST-MIDWEST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E1BE15-9932-EC5E-A837-3308BC4DEC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1507846" rtl="0"/>
            <a:fld id="{1E06E502-F92B-482A-8C3A-89BC9A6781FF}" type="slidenum">
              <a:rPr lang="en-US" kern="1200">
                <a:solidFill>
                  <a:prstClr val="white"/>
                </a:solidFill>
                <a:latin typeface="Calibri"/>
                <a:ea typeface="+mn-ea"/>
                <a:cs typeface="+mn-cs"/>
              </a:rPr>
              <a:pPr defTabSz="1507846" rtl="0"/>
              <a:t>18</a:t>
            </a:fld>
            <a:endParaRPr lang="en-US" kern="120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630A2C3-35FA-74A1-25B0-4F22641D33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965" y="1682094"/>
            <a:ext cx="9408091" cy="7397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1">
            <a:extLst>
              <a:ext uri="{FF2B5EF4-FFF2-40B4-BE49-F238E27FC236}">
                <a16:creationId xmlns:a16="http://schemas.microsoft.com/office/drawing/2014/main" id="{82DCF41D-F2FF-4478-5AB4-6AF3E10F21F1}"/>
              </a:ext>
            </a:extLst>
          </p:cNvPr>
          <p:cNvSpPr txBox="1"/>
          <p:nvPr/>
        </p:nvSpPr>
        <p:spPr>
          <a:xfrm>
            <a:off x="11280052" y="2282530"/>
            <a:ext cx="7570820" cy="6546439"/>
          </a:xfrm>
          <a:prstGeom prst="rect">
            <a:avLst/>
          </a:prstGeom>
          <a:noFill/>
        </p:spPr>
        <p:txBody>
          <a:bodyPr wrap="square" lIns="150781" tIns="75390" rIns="150781" bIns="7539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71202" indent="-471202" defTabSz="1507846">
              <a:buFont typeface="Arial" panose="020B0604020202020204" pitchFamily="34" charset="0"/>
              <a:buChar char="•"/>
              <a:defRPr/>
            </a:pPr>
            <a:r>
              <a:rPr lang="en-US" sz="2968" dirty="0">
                <a:solidFill>
                  <a:prstClr val="black"/>
                </a:solidFill>
                <a:latin typeface="UniversLTStd-Cn"/>
              </a:rPr>
              <a:t>Michigan ranks 36th of 46 states in the nation for funding gaps that negatively impact low-income students. </a:t>
            </a:r>
            <a:endParaRPr lang="en-US" sz="2968">
              <a:solidFill>
                <a:prstClr val="black"/>
              </a:solidFill>
              <a:latin typeface="UniversLTStd-Cn"/>
            </a:endParaRPr>
          </a:p>
          <a:p>
            <a:pPr marL="471202" indent="-471202" defTabSz="1507846">
              <a:buFont typeface="Arial" panose="020B0604020202020204" pitchFamily="34" charset="0"/>
              <a:buChar char="•"/>
              <a:defRPr/>
            </a:pPr>
            <a:endParaRPr lang="en-US" sz="2968" dirty="0">
              <a:solidFill>
                <a:prstClr val="black"/>
              </a:solidFill>
              <a:latin typeface="UniversLTStd-Cn"/>
            </a:endParaRPr>
          </a:p>
          <a:p>
            <a:pPr marL="471202" indent="-471202" defTabSz="1507846">
              <a:buFont typeface="Arial" panose="020B0604020202020204" pitchFamily="34" charset="0"/>
              <a:buChar char="•"/>
              <a:defRPr/>
            </a:pPr>
            <a:r>
              <a:rPr lang="en-US" sz="2968" dirty="0">
                <a:solidFill>
                  <a:prstClr val="black"/>
                </a:solidFill>
                <a:latin typeface="UniversLTStd-Cn"/>
              </a:rPr>
              <a:t>Michigan's Foundation Allowance of $9,150 is the sixth highest in the nation among states with similar systems.</a:t>
            </a:r>
          </a:p>
          <a:p>
            <a:pPr marL="471202" indent="-471202" defTabSz="1507846">
              <a:buFont typeface="Arial" panose="020B0604020202020204" pitchFamily="34" charset="0"/>
              <a:buChar char="•"/>
              <a:defRPr/>
            </a:pPr>
            <a:endParaRPr lang="en-US" sz="2968">
              <a:solidFill>
                <a:prstClr val="black"/>
              </a:solidFill>
              <a:latin typeface="UniversLTStd-Cn"/>
            </a:endParaRPr>
          </a:p>
          <a:p>
            <a:pPr marL="471202" indent="-471202" defTabSz="1507846">
              <a:buFont typeface="Arial" panose="020B0604020202020204" pitchFamily="34" charset="0"/>
              <a:buChar char="•"/>
              <a:defRPr/>
            </a:pPr>
            <a:r>
              <a:rPr lang="en-US" sz="2968" b="1" dirty="0">
                <a:solidFill>
                  <a:prstClr val="black"/>
                </a:solidFill>
                <a:latin typeface="UniversLTStd-Cn"/>
              </a:rPr>
              <a:t>In short, Michigan's school funding system ranks in the top ten for foundation amount adequacy, but in the</a:t>
            </a:r>
            <a:r>
              <a:rPr lang="en-US" sz="2968" dirty="0">
                <a:solidFill>
                  <a:prstClr val="black"/>
                </a:solidFill>
                <a:latin typeface="UniversLTStd-Cn"/>
              </a:rPr>
              <a:t> </a:t>
            </a:r>
            <a:r>
              <a:rPr lang="en-US" sz="2968" b="1" dirty="0">
                <a:solidFill>
                  <a:prstClr val="black"/>
                </a:solidFill>
                <a:latin typeface="UniversLTStd-Cn"/>
              </a:rPr>
              <a:t>bottom 15 for equity. </a:t>
            </a:r>
          </a:p>
          <a:p>
            <a:pPr marL="471202" indent="-471202" defTabSz="1507846">
              <a:buFont typeface="Arial" panose="020B0604020202020204" pitchFamily="34" charset="0"/>
              <a:buChar char="•"/>
              <a:defRPr/>
            </a:pPr>
            <a:endParaRPr lang="en-US" sz="2968" dirty="0">
              <a:solidFill>
                <a:prstClr val="black"/>
              </a:solidFill>
              <a:latin typeface="UniversLTStd-Cn"/>
            </a:endParaRPr>
          </a:p>
          <a:p>
            <a:pPr marL="471202" indent="-471202" defTabSz="1507846">
              <a:buFont typeface="Arial" panose="020B0604020202020204" pitchFamily="34" charset="0"/>
              <a:buChar char="•"/>
              <a:defRPr/>
            </a:pPr>
            <a:endParaRPr lang="en-US" sz="2968">
              <a:solidFill>
                <a:prstClr val="black"/>
              </a:solidFill>
              <a:latin typeface="Univers Condensed Light"/>
            </a:endParaRPr>
          </a:p>
        </p:txBody>
      </p:sp>
    </p:spTree>
    <p:extLst>
      <p:ext uri="{BB962C8B-B14F-4D97-AF65-F5344CB8AC3E}">
        <p14:creationId xmlns:p14="http://schemas.microsoft.com/office/powerpoint/2010/main" val="23889854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C4E96-C1FD-F8F0-7EBB-FC346FE53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K-12 Equity Weights: A Snapshot Comparison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F6CB8C-040F-3315-40A8-101536A35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defTabSz="1507846" rtl="0"/>
            <a:r>
              <a:rPr lang="en-US" kern="12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© 2023 THE EDUCATION TRUST-MIDWEST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85B1BE-9088-000E-09B5-4F0236EB33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1507846" rtl="0"/>
            <a:fld id="{1E06E502-F92B-482A-8C3A-89BC9A6781FF}" type="slidenum">
              <a:rPr lang="en-US" kern="1200">
                <a:solidFill>
                  <a:prstClr val="white"/>
                </a:solidFill>
                <a:latin typeface="Calibri"/>
                <a:ea typeface="+mn-ea"/>
                <a:cs typeface="+mn-cs"/>
              </a:rPr>
              <a:pPr defTabSz="1507846" rtl="0"/>
              <a:t>19</a:t>
            </a:fld>
            <a:endParaRPr lang="en-US" kern="1200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45089866-93E8-A514-2F3E-9A2EE57F0380}"/>
              </a:ext>
            </a:extLst>
          </p:cNvPr>
          <p:cNvGraphicFramePr>
            <a:graphicFrameLocks noGrp="1"/>
          </p:cNvGraphicFramePr>
          <p:nvPr/>
        </p:nvGraphicFramePr>
        <p:xfrm>
          <a:off x="1005205" y="1637015"/>
          <a:ext cx="17118948" cy="8430598"/>
        </p:xfrm>
        <a:graphic>
          <a:graphicData uri="http://schemas.openxmlformats.org/drawingml/2006/table">
            <a:tbl>
              <a:tblPr/>
              <a:tblGrid>
                <a:gridCol w="2010118">
                  <a:extLst>
                    <a:ext uri="{9D8B030D-6E8A-4147-A177-3AD203B41FA5}">
                      <a16:colId xmlns:a16="http://schemas.microsoft.com/office/drawing/2014/main" val="2193772455"/>
                    </a:ext>
                  </a:extLst>
                </a:gridCol>
                <a:gridCol w="3535235">
                  <a:extLst>
                    <a:ext uri="{9D8B030D-6E8A-4147-A177-3AD203B41FA5}">
                      <a16:colId xmlns:a16="http://schemas.microsoft.com/office/drawing/2014/main" val="3031934136"/>
                    </a:ext>
                  </a:extLst>
                </a:gridCol>
                <a:gridCol w="2462162">
                  <a:extLst>
                    <a:ext uri="{9D8B030D-6E8A-4147-A177-3AD203B41FA5}">
                      <a16:colId xmlns:a16="http://schemas.microsoft.com/office/drawing/2014/main" val="1877940040"/>
                    </a:ext>
                  </a:extLst>
                </a:gridCol>
                <a:gridCol w="3130509">
                  <a:extLst>
                    <a:ext uri="{9D8B030D-6E8A-4147-A177-3AD203B41FA5}">
                      <a16:colId xmlns:a16="http://schemas.microsoft.com/office/drawing/2014/main" val="807727823"/>
                    </a:ext>
                  </a:extLst>
                </a:gridCol>
                <a:gridCol w="3163301">
                  <a:extLst>
                    <a:ext uri="{9D8B030D-6E8A-4147-A177-3AD203B41FA5}">
                      <a16:colId xmlns:a16="http://schemas.microsoft.com/office/drawing/2014/main" val="4187973664"/>
                    </a:ext>
                  </a:extLst>
                </a:gridCol>
                <a:gridCol w="2817623">
                  <a:extLst>
                    <a:ext uri="{9D8B030D-6E8A-4147-A177-3AD203B41FA5}">
                      <a16:colId xmlns:a16="http://schemas.microsoft.com/office/drawing/2014/main" val="2431976056"/>
                    </a:ext>
                  </a:extLst>
                </a:gridCol>
              </a:tblGrid>
              <a:tr h="1650386">
                <a:tc>
                  <a:txBody>
                    <a:bodyPr/>
                    <a:lstStyle/>
                    <a:p>
                      <a:pPr algn="l" fontAlgn="auto"/>
                      <a:r>
                        <a:rPr lang="en-US" sz="3500" b="1" i="0">
                          <a:solidFill>
                            <a:srgbClr val="667B7A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marL="145356" marR="145356" marT="72678" marB="72678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US" sz="3500" b="1" i="0">
                          <a:solidFill>
                            <a:srgbClr val="667B7A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marL="145356" marR="145356" marT="72678" marB="72678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2600" b="1" i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NATIONAL ​</a:t>
                      </a:r>
                      <a:br>
                        <a:rPr lang="en-US" sz="2600" b="1" i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2600" b="1" i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RESEARCH​</a:t>
                      </a:r>
                      <a:endParaRPr lang="en-US" sz="2600" b="1" i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145356" marR="145356" marT="72678" marB="72678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2600" b="1" i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MICHIGAN </a:t>
                      </a:r>
                    </a:p>
                    <a:p>
                      <a:pPr algn="l" fontAlgn="base"/>
                      <a:r>
                        <a:rPr lang="en-US" sz="2600" b="1" i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STATUS QUO</a:t>
                      </a:r>
                    </a:p>
                  </a:txBody>
                  <a:tcPr marL="145356" marR="145356" marT="72678" marB="72678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2600" b="1" i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LEADING ​</a:t>
                      </a:r>
                      <a:br>
                        <a:rPr lang="en-US" sz="2600" b="1" i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2600" b="1" i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STATE EXAMPLES​</a:t>
                      </a:r>
                      <a:endParaRPr lang="en-US" sz="2600" b="1" i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145356" marR="145356" marT="72678" marB="72678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2600" b="1" i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MPEO​</a:t>
                      </a:r>
                      <a:endParaRPr lang="en-US" sz="2600" b="1" i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145356" marR="145356" marT="72678" marB="72678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9371162"/>
                  </a:ext>
                </a:extLst>
              </a:tr>
              <a:tr h="3876137">
                <a:tc>
                  <a:txBody>
                    <a:bodyPr/>
                    <a:lstStyle/>
                    <a:p>
                      <a:pPr algn="l" fontAlgn="auto"/>
                      <a:r>
                        <a:rPr lang="en-US" sz="3500" b="1" i="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marL="145356" marR="145356" marT="72678" marB="7267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US" sz="3500" b="1" i="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  <a:p>
                      <a:pPr algn="l" fontAlgn="base"/>
                      <a:r>
                        <a:rPr lang="en-US" sz="3500" b="1" i="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Students </a:t>
                      </a:r>
                      <a:r>
                        <a:rPr lang="en-US" sz="3500" b="0" i="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br>
                        <a:rPr lang="en-US" sz="3500" b="0" i="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3500" b="1" i="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from </a:t>
                      </a:r>
                      <a:r>
                        <a:rPr lang="en-US" sz="3500" b="0" i="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br>
                        <a:rPr lang="en-US" sz="3500" b="0" i="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3500" b="1" i="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Low-Income Families</a:t>
                      </a:r>
                      <a:r>
                        <a:rPr lang="en-US" sz="3500" b="0" i="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2800" b="0" i="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algn="l" fontAlgn="base"/>
                      <a:r>
                        <a:rPr lang="en-US" sz="3500" b="0" i="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2800" b="0" i="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</a:txBody>
                  <a:tcPr marL="145356" marR="145356" marT="72678" marB="7267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2800" b="0" i="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100–200% more</a:t>
                      </a:r>
                      <a:r>
                        <a:rPr lang="en-US" sz="3100" b="0" i="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n-US" sz="2500" b="0" i="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br>
                        <a:rPr lang="en-US" sz="2500" b="0" i="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2500" b="0" i="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(e.g. 2 to 3x as much)​</a:t>
                      </a:r>
                      <a:endParaRPr lang="en-US" sz="2800" b="0" i="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</a:txBody>
                  <a:tcPr marL="145356" marR="145356" marT="72678" marB="72678" anchor="ctr">
                    <a:lnL w="9525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800" b="0" i="0" dirty="0">
                          <a:solidFill>
                            <a:sysClr val="windowText" lastClr="000000"/>
                          </a:solidFill>
                          <a:effectLst/>
                        </a:rPr>
                        <a:t>11.5% more</a:t>
                      </a:r>
                    </a:p>
                  </a:txBody>
                  <a:tcPr marL="145356" marR="145356" marT="72678" marB="72678" anchor="ctr">
                    <a:lnL w="9525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2500" b="0" i="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MA: will allocate up to 105% more*​</a:t>
                      </a:r>
                      <a:endParaRPr lang="en-US" sz="2800" b="0" i="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algn="l" fontAlgn="base"/>
                      <a:r>
                        <a:rPr lang="en-US" sz="2500" b="0" i="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MD: 73% more*​</a:t>
                      </a:r>
                      <a:endParaRPr lang="en-US" sz="2800" b="0" i="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</a:txBody>
                  <a:tcPr marL="145356" marR="145356" marT="72678" marB="72678" anchor="ctr">
                    <a:lnL w="9525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2500" b="0" i="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Opportunity Index​</a:t>
                      </a:r>
                      <a:endParaRPr lang="en-US" sz="2800" b="0" i="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algn="l" fontAlgn="base"/>
                      <a:r>
                        <a:rPr lang="en-US" sz="1600" b="0" i="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2800" b="0" i="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algn="l" fontAlgn="base"/>
                      <a:r>
                        <a:rPr lang="en-US" sz="2500" b="0" i="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At least 100% more at top of index</a:t>
                      </a:r>
                      <a:r>
                        <a:rPr lang="en-US" sz="2100" b="0" i="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br>
                        <a:rPr lang="en-US" sz="2100" b="0" i="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2100" b="0" i="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(e.g. 2x as much)​</a:t>
                      </a:r>
                      <a:endParaRPr lang="en-US" sz="2800" b="0" i="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</a:txBody>
                  <a:tcPr marL="145356" marR="145356" marT="72678" marB="72678" anchor="ctr">
                    <a:lnL w="9525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484724061"/>
                  </a:ext>
                </a:extLst>
              </a:tr>
              <a:tr h="678324">
                <a:tc>
                  <a:txBody>
                    <a:bodyPr/>
                    <a:lstStyle/>
                    <a:p>
                      <a:pPr algn="l" fontAlgn="auto"/>
                      <a:r>
                        <a:rPr lang="en-US" sz="3500" b="1" i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marL="145356" marR="145356" marT="72678" marB="7267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US" sz="1600" b="1" i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marL="145356" marR="145356" marT="72678" marB="7267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US" sz="1600" b="0" i="0" dirty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marL="145356" marR="145356" marT="72678" marB="7267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auto"/>
                      <a:endParaRPr lang="en-US" sz="1600" b="0" i="0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5356" marR="145356" marT="72678" marB="7267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US" sz="1600" b="0" i="0" dirty="0">
                          <a:solidFill>
                            <a:srgbClr val="767171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marL="145356" marR="145356" marT="72678" marB="7267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US" sz="1600" b="0" i="0" dirty="0">
                          <a:solidFill>
                            <a:srgbClr val="767171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marL="145356" marR="145356" marT="72678" marB="7267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407263"/>
                  </a:ext>
                </a:extLst>
              </a:tr>
              <a:tr h="2225751">
                <a:tc>
                  <a:txBody>
                    <a:bodyPr/>
                    <a:lstStyle/>
                    <a:p>
                      <a:pPr algn="l" fontAlgn="auto"/>
                      <a:r>
                        <a:rPr lang="en-US" sz="3500" b="1" i="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marL="145356" marR="145356" marT="72678" marB="7267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2800" b="1" i="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English Learner Students</a:t>
                      </a:r>
                      <a:r>
                        <a:rPr lang="en-US" sz="2800" b="0" i="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2800" b="0" i="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</a:txBody>
                  <a:tcPr marL="145356" marR="145356" marT="72678" marB="7267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2500" b="0" i="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100–150% more ​</a:t>
                      </a:r>
                      <a:br>
                        <a:rPr lang="en-US" sz="2500" b="0" i="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2500" b="0" i="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(e.g. 2 to 2.5x as much)​</a:t>
                      </a:r>
                      <a:endParaRPr lang="en-US" sz="2800" b="0" i="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</a:txBody>
                  <a:tcPr marL="145356" marR="145356" marT="72678" marB="72678" anchor="ctr">
                    <a:lnL w="9525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800" b="0" i="0" dirty="0">
                          <a:solidFill>
                            <a:sysClr val="windowText" lastClr="000000"/>
                          </a:solidFill>
                          <a:effectLst/>
                        </a:rPr>
                        <a:t>1%-11% more</a:t>
                      </a:r>
                    </a:p>
                  </a:txBody>
                  <a:tcPr marL="145356" marR="145356" marT="72678" marB="72678" anchor="ctr">
                    <a:lnL w="9525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2500" b="0" i="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GA: 159% more ​</a:t>
                      </a:r>
                      <a:endParaRPr lang="en-US" sz="2800" b="0" i="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algn="l" fontAlgn="base"/>
                      <a:r>
                        <a:rPr lang="en-US" sz="2500" b="0" i="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MD: 85% more*​</a:t>
                      </a:r>
                      <a:endParaRPr lang="en-US" sz="2800" b="0" i="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algn="l" fontAlgn="base"/>
                      <a:r>
                        <a:rPr lang="en-US" sz="2500" b="0" i="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MA: will allocate ​</a:t>
                      </a:r>
                      <a:br>
                        <a:rPr lang="en-US" sz="2500" b="0" i="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2500" b="0" i="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29–33% more​</a:t>
                      </a:r>
                      <a:endParaRPr lang="en-US" sz="2800" b="0" i="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</a:txBody>
                  <a:tcPr marL="145356" marR="145356" marT="72678" marB="72678" anchor="ctr">
                    <a:lnL w="9525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2500" b="0" i="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At least ​</a:t>
                      </a:r>
                      <a:br>
                        <a:rPr lang="en-US" sz="2500" b="0" i="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2500" b="0" i="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75–100% more​</a:t>
                      </a:r>
                      <a:endParaRPr lang="en-US" sz="2800" b="0" i="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</a:txBody>
                  <a:tcPr marL="145356" marR="145356" marT="72678" marB="72678" anchor="ctr">
                    <a:lnL w="9525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812601419"/>
                  </a:ext>
                </a:extLst>
              </a:tr>
            </a:tbl>
          </a:graphicData>
        </a:graphic>
      </p:graphicFrame>
      <p:sp>
        <p:nvSpPr>
          <p:cNvPr id="11" name="Rectangle 2">
            <a:extLst>
              <a:ext uri="{FF2B5EF4-FFF2-40B4-BE49-F238E27FC236}">
                <a16:creationId xmlns:a16="http://schemas.microsoft.com/office/drawing/2014/main" id="{092F6CE7-B7F3-B7EF-B198-4454A79C31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5205" y="1103619"/>
            <a:ext cx="20104100" cy="1065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50781" tIns="75390" rIns="150781" bIns="7539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1507846" rtl="0"/>
            <a:r>
              <a:rPr lang="en-US" altLang="en-US" sz="2968" kern="12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</a:t>
            </a:r>
            <a:endParaRPr lang="en-US" altLang="en-US" sz="2968" kern="1200">
              <a:solidFill>
                <a:prstClr val="black"/>
              </a:solidFill>
              <a:ea typeface="+mn-ea"/>
              <a:cs typeface="+mn-cs"/>
            </a:endParaRPr>
          </a:p>
          <a:p>
            <a:pPr algn="l" defTabSz="1507846" rtl="0"/>
            <a:endParaRPr lang="en-US" altLang="en-US" sz="2968" kern="1200">
              <a:solidFill>
                <a:prstClr val="black"/>
              </a:solidFill>
              <a:ea typeface="+mn-ea"/>
              <a:cs typeface="+mn-cs"/>
            </a:endParaRP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C5F2B660-A4BC-5C18-1B5C-FC91CD46B5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191" y="4146897"/>
            <a:ext cx="942380" cy="235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1C34982B-6580-4B1E-8831-FC5293BF19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864" y="7711663"/>
            <a:ext cx="1335038" cy="235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11444082-8B65-3667-5035-91EAA4DDE6FD}"/>
              </a:ext>
            </a:extLst>
          </p:cNvPr>
          <p:cNvSpPr>
            <a:spLocks noGrp="1"/>
          </p:cNvSpPr>
          <p:nvPr/>
        </p:nvSpPr>
        <p:spPr>
          <a:xfrm>
            <a:off x="1005205" y="10180023"/>
            <a:ext cx="19098895" cy="300998"/>
          </a:xfrm>
          <a:prstGeom prst="rect">
            <a:avLst/>
          </a:prstGeom>
        </p:spPr>
        <p:txBody>
          <a:bodyPr vert="horz" lIns="150781" tIns="75390" rIns="150781" bIns="75390" rtlCol="0" anchor="t">
            <a:normAutofit fontScale="77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507846">
              <a:spcBef>
                <a:spcPts val="1649"/>
              </a:spcBef>
            </a:pPr>
            <a:r>
              <a:rPr lang="en-US" sz="1649" dirty="0">
                <a:solidFill>
                  <a:prstClr val="black"/>
                </a:solidFill>
                <a:latin typeface="Calibri"/>
              </a:rPr>
              <a:t>*Note: MA and MD are phasing in these weights over time.  </a:t>
            </a:r>
          </a:p>
        </p:txBody>
      </p:sp>
    </p:spTree>
    <p:extLst>
      <p:ext uri="{BB962C8B-B14F-4D97-AF65-F5344CB8AC3E}">
        <p14:creationId xmlns:p14="http://schemas.microsoft.com/office/powerpoint/2010/main" val="3051018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55841" y="3962234"/>
            <a:ext cx="20104100" cy="222945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en-US" sz="7200" spc="-10" dirty="0"/>
              <a:t>Education and Talent:</a:t>
            </a:r>
            <a:br>
              <a:rPr lang="en-US" sz="7200" spc="-10" dirty="0"/>
            </a:br>
            <a:r>
              <a:rPr lang="en-US" sz="7200" spc="-10" dirty="0"/>
              <a:t>Building a Pipeline for the Future</a:t>
            </a:r>
            <a:endParaRPr sz="7200" spc="-10" dirty="0"/>
          </a:p>
        </p:txBody>
      </p:sp>
      <p:grpSp>
        <p:nvGrpSpPr>
          <p:cNvPr id="3" name="object 3"/>
          <p:cNvGrpSpPr/>
          <p:nvPr/>
        </p:nvGrpSpPr>
        <p:grpSpPr>
          <a:xfrm>
            <a:off x="0" y="10177700"/>
            <a:ext cx="20104100" cy="1130935"/>
            <a:chOff x="0" y="10177700"/>
            <a:chExt cx="20104100" cy="1130935"/>
          </a:xfrm>
        </p:grpSpPr>
        <p:sp>
          <p:nvSpPr>
            <p:cNvPr id="4" name="object 4"/>
            <p:cNvSpPr/>
            <p:nvPr/>
          </p:nvSpPr>
          <p:spPr>
            <a:xfrm>
              <a:off x="11256" y="10177700"/>
              <a:ext cx="1226820" cy="979169"/>
            </a:xfrm>
            <a:custGeom>
              <a:avLst/>
              <a:gdLst/>
              <a:ahLst/>
              <a:cxnLst/>
              <a:rect l="l" t="t" r="r" b="b"/>
              <a:pathLst>
                <a:path w="1226820" h="979170">
                  <a:moveTo>
                    <a:pt x="1226821" y="0"/>
                  </a:moveTo>
                  <a:lnTo>
                    <a:pt x="639415" y="0"/>
                  </a:lnTo>
                  <a:lnTo>
                    <a:pt x="0" y="244484"/>
                  </a:lnTo>
                  <a:lnTo>
                    <a:pt x="298420" y="979048"/>
                  </a:lnTo>
                  <a:lnTo>
                    <a:pt x="1226821" y="0"/>
                  </a:lnTo>
                  <a:close/>
                </a:path>
              </a:pathLst>
            </a:custGeom>
            <a:solidFill>
              <a:srgbClr val="263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10177700"/>
              <a:ext cx="650875" cy="245110"/>
            </a:xfrm>
            <a:custGeom>
              <a:avLst/>
              <a:gdLst/>
              <a:ahLst/>
              <a:cxnLst/>
              <a:rect l="l" t="t" r="r" b="b"/>
              <a:pathLst>
                <a:path w="650875" h="245109">
                  <a:moveTo>
                    <a:pt x="650671" y="0"/>
                  </a:moveTo>
                  <a:lnTo>
                    <a:pt x="0" y="0"/>
                  </a:lnTo>
                  <a:lnTo>
                    <a:pt x="0" y="236893"/>
                  </a:lnTo>
                  <a:lnTo>
                    <a:pt x="11256" y="244484"/>
                  </a:lnTo>
                  <a:lnTo>
                    <a:pt x="650671" y="0"/>
                  </a:lnTo>
                  <a:close/>
                </a:path>
              </a:pathLst>
            </a:custGeom>
            <a:solidFill>
              <a:srgbClr val="292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62001" y="11156753"/>
              <a:ext cx="641350" cy="152400"/>
            </a:xfrm>
            <a:custGeom>
              <a:avLst/>
              <a:gdLst/>
              <a:ahLst/>
              <a:cxnLst/>
              <a:rect l="l" t="t" r="r" b="b"/>
              <a:pathLst>
                <a:path w="641350" h="152400">
                  <a:moveTo>
                    <a:pt x="641045" y="151803"/>
                  </a:moveTo>
                  <a:lnTo>
                    <a:pt x="147675" y="12"/>
                  </a:lnTo>
                  <a:lnTo>
                    <a:pt x="0" y="151803"/>
                  </a:lnTo>
                  <a:lnTo>
                    <a:pt x="315048" y="151803"/>
                  </a:lnTo>
                  <a:lnTo>
                    <a:pt x="641045" y="151803"/>
                  </a:lnTo>
                  <a:close/>
                </a:path>
              </a:pathLst>
            </a:custGeom>
            <a:solidFill>
              <a:srgbClr val="263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09675" y="10376269"/>
              <a:ext cx="2438400" cy="932815"/>
            </a:xfrm>
            <a:custGeom>
              <a:avLst/>
              <a:gdLst/>
              <a:ahLst/>
              <a:cxnLst/>
              <a:rect l="l" t="t" r="r" b="b"/>
              <a:pathLst>
                <a:path w="2438400" h="932815">
                  <a:moveTo>
                    <a:pt x="2364378" y="0"/>
                  </a:moveTo>
                  <a:lnTo>
                    <a:pt x="0" y="780478"/>
                  </a:lnTo>
                  <a:lnTo>
                    <a:pt x="493377" y="932285"/>
                  </a:lnTo>
                  <a:lnTo>
                    <a:pt x="2438218" y="932285"/>
                  </a:lnTo>
                  <a:lnTo>
                    <a:pt x="2364378" y="0"/>
                  </a:lnTo>
                  <a:close/>
                </a:path>
              </a:pathLst>
            </a:custGeom>
            <a:solidFill>
              <a:srgbClr val="2724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276904" y="10177700"/>
              <a:ext cx="397510" cy="198755"/>
            </a:xfrm>
            <a:custGeom>
              <a:avLst/>
              <a:gdLst/>
              <a:ahLst/>
              <a:cxnLst/>
              <a:rect l="l" t="t" r="r" b="b"/>
              <a:pathLst>
                <a:path w="397510" h="198754">
                  <a:moveTo>
                    <a:pt x="351402" y="0"/>
                  </a:moveTo>
                  <a:lnTo>
                    <a:pt x="0" y="0"/>
                  </a:lnTo>
                  <a:lnTo>
                    <a:pt x="397139" y="198569"/>
                  </a:lnTo>
                  <a:lnTo>
                    <a:pt x="351402" y="0"/>
                  </a:lnTo>
                  <a:close/>
                </a:path>
              </a:pathLst>
            </a:custGeom>
            <a:solidFill>
              <a:srgbClr val="292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628311" y="10177700"/>
              <a:ext cx="354965" cy="198755"/>
            </a:xfrm>
            <a:custGeom>
              <a:avLst/>
              <a:gdLst/>
              <a:ahLst/>
              <a:cxnLst/>
              <a:rect l="l" t="t" r="r" b="b"/>
              <a:pathLst>
                <a:path w="354964" h="198754">
                  <a:moveTo>
                    <a:pt x="354942" y="0"/>
                  </a:moveTo>
                  <a:lnTo>
                    <a:pt x="0" y="0"/>
                  </a:lnTo>
                  <a:lnTo>
                    <a:pt x="45736" y="198569"/>
                  </a:lnTo>
                  <a:lnTo>
                    <a:pt x="354942" y="0"/>
                  </a:lnTo>
                  <a:close/>
                </a:path>
              </a:pathLst>
            </a:custGeom>
            <a:solidFill>
              <a:srgbClr val="2724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753220" y="10177700"/>
              <a:ext cx="1136650" cy="589280"/>
            </a:xfrm>
            <a:custGeom>
              <a:avLst/>
              <a:gdLst/>
              <a:ahLst/>
              <a:cxnLst/>
              <a:rect l="l" t="t" r="r" b="b"/>
              <a:pathLst>
                <a:path w="1136650" h="589279">
                  <a:moveTo>
                    <a:pt x="1136112" y="0"/>
                  </a:moveTo>
                  <a:lnTo>
                    <a:pt x="0" y="0"/>
                  </a:lnTo>
                  <a:lnTo>
                    <a:pt x="428217" y="588809"/>
                  </a:lnTo>
                  <a:lnTo>
                    <a:pt x="1136112" y="0"/>
                  </a:lnTo>
                  <a:close/>
                </a:path>
              </a:pathLst>
            </a:custGeom>
            <a:solidFill>
              <a:srgbClr val="292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674046" y="10376270"/>
              <a:ext cx="1507490" cy="932815"/>
            </a:xfrm>
            <a:custGeom>
              <a:avLst/>
              <a:gdLst/>
              <a:ahLst/>
              <a:cxnLst/>
              <a:rect l="l" t="t" r="r" b="b"/>
              <a:pathLst>
                <a:path w="1507489" h="932815">
                  <a:moveTo>
                    <a:pt x="0" y="0"/>
                  </a:moveTo>
                  <a:lnTo>
                    <a:pt x="73851" y="932285"/>
                  </a:lnTo>
                  <a:lnTo>
                    <a:pt x="857659" y="932285"/>
                  </a:lnTo>
                  <a:lnTo>
                    <a:pt x="1507399" y="3902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3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205819" y="10177700"/>
              <a:ext cx="1743075" cy="504825"/>
            </a:xfrm>
            <a:custGeom>
              <a:avLst/>
              <a:gdLst/>
              <a:ahLst/>
              <a:cxnLst/>
              <a:rect l="l" t="t" r="r" b="b"/>
              <a:pathLst>
                <a:path w="1743075" h="504825">
                  <a:moveTo>
                    <a:pt x="1173985" y="0"/>
                  </a:moveTo>
                  <a:lnTo>
                    <a:pt x="0" y="0"/>
                  </a:lnTo>
                  <a:lnTo>
                    <a:pt x="89871" y="504644"/>
                  </a:lnTo>
                  <a:lnTo>
                    <a:pt x="1742638" y="481692"/>
                  </a:lnTo>
                  <a:lnTo>
                    <a:pt x="1173985" y="0"/>
                  </a:lnTo>
                  <a:close/>
                </a:path>
              </a:pathLst>
            </a:custGeom>
            <a:solidFill>
              <a:srgbClr val="2724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354758" y="10177700"/>
              <a:ext cx="1941195" cy="504825"/>
            </a:xfrm>
            <a:custGeom>
              <a:avLst/>
              <a:gdLst/>
              <a:ahLst/>
              <a:cxnLst/>
              <a:rect l="l" t="t" r="r" b="b"/>
              <a:pathLst>
                <a:path w="1941195" h="504825">
                  <a:moveTo>
                    <a:pt x="1851064" y="0"/>
                  </a:moveTo>
                  <a:lnTo>
                    <a:pt x="0" y="0"/>
                  </a:lnTo>
                  <a:lnTo>
                    <a:pt x="1940925" y="504644"/>
                  </a:lnTo>
                  <a:lnTo>
                    <a:pt x="1851064" y="0"/>
                  </a:lnTo>
                  <a:close/>
                </a:path>
              </a:pathLst>
            </a:custGeom>
            <a:solidFill>
              <a:srgbClr val="1D44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062561" y="10177700"/>
              <a:ext cx="2233295" cy="1130935"/>
            </a:xfrm>
            <a:custGeom>
              <a:avLst/>
              <a:gdLst/>
              <a:ahLst/>
              <a:cxnLst/>
              <a:rect l="l" t="t" r="r" b="b"/>
              <a:pathLst>
                <a:path w="2233295" h="1130934">
                  <a:moveTo>
                    <a:pt x="292200" y="0"/>
                  </a:moveTo>
                  <a:lnTo>
                    <a:pt x="0" y="0"/>
                  </a:lnTo>
                  <a:lnTo>
                    <a:pt x="765275" y="1130855"/>
                  </a:lnTo>
                  <a:lnTo>
                    <a:pt x="1651635" y="1130855"/>
                  </a:lnTo>
                  <a:lnTo>
                    <a:pt x="2233125" y="504644"/>
                  </a:lnTo>
                  <a:lnTo>
                    <a:pt x="292200" y="0"/>
                  </a:lnTo>
                  <a:close/>
                </a:path>
              </a:pathLst>
            </a:custGeom>
            <a:solidFill>
              <a:srgbClr val="263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181439" y="10177700"/>
              <a:ext cx="1646555" cy="1130935"/>
            </a:xfrm>
            <a:custGeom>
              <a:avLst/>
              <a:gdLst/>
              <a:ahLst/>
              <a:cxnLst/>
              <a:rect l="l" t="t" r="r" b="b"/>
              <a:pathLst>
                <a:path w="1646554" h="1130934">
                  <a:moveTo>
                    <a:pt x="881125" y="0"/>
                  </a:moveTo>
                  <a:lnTo>
                    <a:pt x="707894" y="0"/>
                  </a:lnTo>
                  <a:lnTo>
                    <a:pt x="0" y="588809"/>
                  </a:lnTo>
                  <a:lnTo>
                    <a:pt x="1000702" y="1130855"/>
                  </a:lnTo>
                  <a:lnTo>
                    <a:pt x="1646400" y="1130855"/>
                  </a:lnTo>
                  <a:lnTo>
                    <a:pt x="881125" y="0"/>
                  </a:lnTo>
                  <a:close/>
                </a:path>
              </a:pathLst>
            </a:custGeom>
            <a:solidFill>
              <a:srgbClr val="2724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181441" y="10766509"/>
              <a:ext cx="1000760" cy="542290"/>
            </a:xfrm>
            <a:custGeom>
              <a:avLst/>
              <a:gdLst/>
              <a:ahLst/>
              <a:cxnLst/>
              <a:rect l="l" t="t" r="r" b="b"/>
              <a:pathLst>
                <a:path w="1000760" h="542290">
                  <a:moveTo>
                    <a:pt x="0" y="0"/>
                  </a:moveTo>
                  <a:lnTo>
                    <a:pt x="83243" y="542046"/>
                  </a:lnTo>
                  <a:lnTo>
                    <a:pt x="1000702" y="542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92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531707" y="10766509"/>
              <a:ext cx="733425" cy="542290"/>
            </a:xfrm>
            <a:custGeom>
              <a:avLst/>
              <a:gdLst/>
              <a:ahLst/>
              <a:cxnLst/>
              <a:rect l="l" t="t" r="r" b="b"/>
              <a:pathLst>
                <a:path w="733425" h="542290">
                  <a:moveTo>
                    <a:pt x="649739" y="0"/>
                  </a:moveTo>
                  <a:lnTo>
                    <a:pt x="0" y="542046"/>
                  </a:lnTo>
                  <a:lnTo>
                    <a:pt x="732982" y="542046"/>
                  </a:lnTo>
                  <a:lnTo>
                    <a:pt x="649739" y="0"/>
                  </a:lnTo>
                  <a:close/>
                </a:path>
              </a:pathLst>
            </a:custGeom>
            <a:solidFill>
              <a:srgbClr val="1D44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239988" y="10682341"/>
              <a:ext cx="496570" cy="626745"/>
            </a:xfrm>
            <a:custGeom>
              <a:avLst/>
              <a:gdLst/>
              <a:ahLst/>
              <a:cxnLst/>
              <a:rect l="l" t="t" r="r" b="b"/>
              <a:pathLst>
                <a:path w="496570" h="626745">
                  <a:moveTo>
                    <a:pt x="55700" y="0"/>
                  </a:moveTo>
                  <a:lnTo>
                    <a:pt x="0" y="626214"/>
                  </a:lnTo>
                  <a:lnTo>
                    <a:pt x="496491" y="626214"/>
                  </a:lnTo>
                  <a:lnTo>
                    <a:pt x="55700" y="0"/>
                  </a:lnTo>
                  <a:close/>
                </a:path>
              </a:pathLst>
            </a:custGeom>
            <a:solidFill>
              <a:srgbClr val="292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714206" y="10682343"/>
              <a:ext cx="581660" cy="626745"/>
            </a:xfrm>
            <a:custGeom>
              <a:avLst/>
              <a:gdLst/>
              <a:ahLst/>
              <a:cxnLst/>
              <a:rect l="l" t="t" r="r" b="b"/>
              <a:pathLst>
                <a:path w="581659" h="626745">
                  <a:moveTo>
                    <a:pt x="581484" y="0"/>
                  </a:moveTo>
                  <a:lnTo>
                    <a:pt x="0" y="626212"/>
                  </a:lnTo>
                  <a:lnTo>
                    <a:pt x="525784" y="626212"/>
                  </a:lnTo>
                  <a:lnTo>
                    <a:pt x="581484" y="0"/>
                  </a:lnTo>
                  <a:close/>
                </a:path>
              </a:pathLst>
            </a:custGeom>
            <a:solidFill>
              <a:srgbClr val="2724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295693" y="10659386"/>
              <a:ext cx="1652905" cy="649605"/>
            </a:xfrm>
            <a:custGeom>
              <a:avLst/>
              <a:gdLst/>
              <a:ahLst/>
              <a:cxnLst/>
              <a:rect l="l" t="t" r="r" b="b"/>
              <a:pathLst>
                <a:path w="1652904" h="649604">
                  <a:moveTo>
                    <a:pt x="1652766" y="0"/>
                  </a:moveTo>
                  <a:lnTo>
                    <a:pt x="0" y="22952"/>
                  </a:lnTo>
                  <a:lnTo>
                    <a:pt x="440792" y="649169"/>
                  </a:lnTo>
                  <a:lnTo>
                    <a:pt x="1100741" y="649169"/>
                  </a:lnTo>
                  <a:lnTo>
                    <a:pt x="1652766" y="0"/>
                  </a:lnTo>
                  <a:close/>
                </a:path>
              </a:pathLst>
            </a:custGeom>
            <a:solidFill>
              <a:srgbClr val="263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396434" y="10659386"/>
              <a:ext cx="1369060" cy="649605"/>
            </a:xfrm>
            <a:custGeom>
              <a:avLst/>
              <a:gdLst/>
              <a:ahLst/>
              <a:cxnLst/>
              <a:rect l="l" t="t" r="r" b="b"/>
              <a:pathLst>
                <a:path w="1369059" h="649604">
                  <a:moveTo>
                    <a:pt x="552024" y="0"/>
                  </a:moveTo>
                  <a:lnTo>
                    <a:pt x="0" y="649169"/>
                  </a:lnTo>
                  <a:lnTo>
                    <a:pt x="1368903" y="649169"/>
                  </a:lnTo>
                  <a:lnTo>
                    <a:pt x="552024" y="0"/>
                  </a:lnTo>
                  <a:close/>
                </a:path>
              </a:pathLst>
            </a:custGeom>
            <a:solidFill>
              <a:srgbClr val="1D44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379799" y="10177700"/>
              <a:ext cx="568960" cy="481965"/>
            </a:xfrm>
            <a:custGeom>
              <a:avLst/>
              <a:gdLst/>
              <a:ahLst/>
              <a:cxnLst/>
              <a:rect l="l" t="t" r="r" b="b"/>
              <a:pathLst>
                <a:path w="568959" h="481965">
                  <a:moveTo>
                    <a:pt x="438109" y="0"/>
                  </a:moveTo>
                  <a:lnTo>
                    <a:pt x="0" y="0"/>
                  </a:lnTo>
                  <a:lnTo>
                    <a:pt x="568659" y="481686"/>
                  </a:lnTo>
                  <a:lnTo>
                    <a:pt x="438109" y="0"/>
                  </a:lnTo>
                  <a:close/>
                </a:path>
              </a:pathLst>
            </a:custGeom>
            <a:solidFill>
              <a:srgbClr val="292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817909" y="10177700"/>
              <a:ext cx="495934" cy="481965"/>
            </a:xfrm>
            <a:custGeom>
              <a:avLst/>
              <a:gdLst/>
              <a:ahLst/>
              <a:cxnLst/>
              <a:rect l="l" t="t" r="r" b="b"/>
              <a:pathLst>
                <a:path w="495934" h="481965">
                  <a:moveTo>
                    <a:pt x="495437" y="0"/>
                  </a:moveTo>
                  <a:lnTo>
                    <a:pt x="0" y="0"/>
                  </a:lnTo>
                  <a:lnTo>
                    <a:pt x="130549" y="481685"/>
                  </a:lnTo>
                  <a:lnTo>
                    <a:pt x="495437" y="0"/>
                  </a:lnTo>
                  <a:close/>
                </a:path>
              </a:pathLst>
            </a:custGeom>
            <a:solidFill>
              <a:srgbClr val="1563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948459" y="10177700"/>
              <a:ext cx="1047750" cy="1130935"/>
            </a:xfrm>
            <a:custGeom>
              <a:avLst/>
              <a:gdLst/>
              <a:ahLst/>
              <a:cxnLst/>
              <a:rect l="l" t="t" r="r" b="b"/>
              <a:pathLst>
                <a:path w="1047750" h="1130934">
                  <a:moveTo>
                    <a:pt x="998510" y="0"/>
                  </a:moveTo>
                  <a:lnTo>
                    <a:pt x="364881" y="0"/>
                  </a:lnTo>
                  <a:lnTo>
                    <a:pt x="0" y="481677"/>
                  </a:lnTo>
                  <a:lnTo>
                    <a:pt x="816889" y="1130855"/>
                  </a:lnTo>
                  <a:lnTo>
                    <a:pt x="1047677" y="1130855"/>
                  </a:lnTo>
                  <a:lnTo>
                    <a:pt x="998510" y="0"/>
                  </a:lnTo>
                  <a:close/>
                </a:path>
              </a:pathLst>
            </a:custGeom>
            <a:solidFill>
              <a:srgbClr val="292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6007715" y="10253845"/>
              <a:ext cx="1591310" cy="1054735"/>
            </a:xfrm>
            <a:custGeom>
              <a:avLst/>
              <a:gdLst/>
              <a:ahLst/>
              <a:cxnLst/>
              <a:rect l="l" t="t" r="r" b="b"/>
              <a:pathLst>
                <a:path w="1591309" h="1054734">
                  <a:moveTo>
                    <a:pt x="1495364" y="0"/>
                  </a:moveTo>
                  <a:lnTo>
                    <a:pt x="0" y="1054710"/>
                  </a:lnTo>
                  <a:lnTo>
                    <a:pt x="1591255" y="1054710"/>
                  </a:lnTo>
                  <a:lnTo>
                    <a:pt x="1495364" y="0"/>
                  </a:lnTo>
                  <a:close/>
                </a:path>
              </a:pathLst>
            </a:custGeom>
            <a:solidFill>
              <a:srgbClr val="008F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7503075" y="10253843"/>
              <a:ext cx="1477010" cy="1054735"/>
            </a:xfrm>
            <a:custGeom>
              <a:avLst/>
              <a:gdLst/>
              <a:ahLst/>
              <a:cxnLst/>
              <a:rect l="l" t="t" r="r" b="b"/>
              <a:pathLst>
                <a:path w="1477009" h="1054734">
                  <a:moveTo>
                    <a:pt x="0" y="0"/>
                  </a:moveTo>
                  <a:lnTo>
                    <a:pt x="95891" y="1054712"/>
                  </a:lnTo>
                  <a:lnTo>
                    <a:pt x="1476599" y="10547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70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3261426" y="10539511"/>
              <a:ext cx="1080135" cy="769620"/>
            </a:xfrm>
            <a:custGeom>
              <a:avLst/>
              <a:gdLst/>
              <a:ahLst/>
              <a:cxnLst/>
              <a:rect l="l" t="t" r="r" b="b"/>
              <a:pathLst>
                <a:path w="1080134" h="769620">
                  <a:moveTo>
                    <a:pt x="854490" y="0"/>
                  </a:moveTo>
                  <a:lnTo>
                    <a:pt x="0" y="769044"/>
                  </a:lnTo>
                  <a:lnTo>
                    <a:pt x="1079900" y="769044"/>
                  </a:lnTo>
                  <a:lnTo>
                    <a:pt x="854490" y="0"/>
                  </a:lnTo>
                  <a:close/>
                </a:path>
              </a:pathLst>
            </a:custGeom>
            <a:solidFill>
              <a:srgbClr val="1D44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4115905" y="10539521"/>
              <a:ext cx="814705" cy="769620"/>
            </a:xfrm>
            <a:custGeom>
              <a:avLst/>
              <a:gdLst/>
              <a:ahLst/>
              <a:cxnLst/>
              <a:rect l="l" t="t" r="r" b="b"/>
              <a:pathLst>
                <a:path w="814705" h="769620">
                  <a:moveTo>
                    <a:pt x="0" y="0"/>
                  </a:moveTo>
                  <a:lnTo>
                    <a:pt x="225407" y="769034"/>
                  </a:lnTo>
                  <a:lnTo>
                    <a:pt x="814672" y="7690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85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4115915" y="10177700"/>
              <a:ext cx="1886585" cy="1130935"/>
            </a:xfrm>
            <a:custGeom>
              <a:avLst/>
              <a:gdLst/>
              <a:ahLst/>
              <a:cxnLst/>
              <a:rect l="l" t="t" r="r" b="b"/>
              <a:pathLst>
                <a:path w="1886584" h="1130934">
                  <a:moveTo>
                    <a:pt x="1886490" y="0"/>
                  </a:moveTo>
                  <a:lnTo>
                    <a:pt x="1038240" y="0"/>
                  </a:lnTo>
                  <a:lnTo>
                    <a:pt x="0" y="361810"/>
                  </a:lnTo>
                  <a:lnTo>
                    <a:pt x="814683" y="1130855"/>
                  </a:lnTo>
                  <a:lnTo>
                    <a:pt x="1445039" y="1130855"/>
                  </a:lnTo>
                  <a:lnTo>
                    <a:pt x="1886490" y="0"/>
                  </a:lnTo>
                  <a:close/>
                </a:path>
              </a:pathLst>
            </a:custGeom>
            <a:solidFill>
              <a:srgbClr val="263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5560950" y="10177700"/>
              <a:ext cx="1942464" cy="1130935"/>
            </a:xfrm>
            <a:custGeom>
              <a:avLst/>
              <a:gdLst/>
              <a:ahLst/>
              <a:cxnLst/>
              <a:rect l="l" t="t" r="r" b="b"/>
              <a:pathLst>
                <a:path w="1942465" h="1130934">
                  <a:moveTo>
                    <a:pt x="1693265" y="0"/>
                  </a:moveTo>
                  <a:lnTo>
                    <a:pt x="441443" y="0"/>
                  </a:lnTo>
                  <a:lnTo>
                    <a:pt x="0" y="1130855"/>
                  </a:lnTo>
                  <a:lnTo>
                    <a:pt x="446765" y="1130855"/>
                  </a:lnTo>
                  <a:lnTo>
                    <a:pt x="1942129" y="76145"/>
                  </a:lnTo>
                  <a:lnTo>
                    <a:pt x="1693265" y="0"/>
                  </a:lnTo>
                  <a:close/>
                </a:path>
              </a:pathLst>
            </a:custGeom>
            <a:solidFill>
              <a:srgbClr val="1D44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1422514" y="10427285"/>
              <a:ext cx="1431290" cy="881380"/>
            </a:xfrm>
            <a:custGeom>
              <a:avLst/>
              <a:gdLst/>
              <a:ahLst/>
              <a:cxnLst/>
              <a:rect l="l" t="t" r="r" b="b"/>
              <a:pathLst>
                <a:path w="1431290" h="881379">
                  <a:moveTo>
                    <a:pt x="0" y="0"/>
                  </a:moveTo>
                  <a:lnTo>
                    <a:pt x="56551" y="881270"/>
                  </a:lnTo>
                  <a:lnTo>
                    <a:pt x="1430969" y="8812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92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0255875" y="10427280"/>
              <a:ext cx="1223645" cy="881380"/>
            </a:xfrm>
            <a:custGeom>
              <a:avLst/>
              <a:gdLst/>
              <a:ahLst/>
              <a:cxnLst/>
              <a:rect l="l" t="t" r="r" b="b"/>
              <a:pathLst>
                <a:path w="1223645" h="881379">
                  <a:moveTo>
                    <a:pt x="1166624" y="0"/>
                  </a:moveTo>
                  <a:lnTo>
                    <a:pt x="0" y="881275"/>
                  </a:lnTo>
                  <a:lnTo>
                    <a:pt x="1223180" y="881275"/>
                  </a:lnTo>
                  <a:lnTo>
                    <a:pt x="1166624" y="0"/>
                  </a:lnTo>
                  <a:close/>
                </a:path>
              </a:pathLst>
            </a:custGeom>
            <a:solidFill>
              <a:srgbClr val="1D44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2820228" y="10264049"/>
              <a:ext cx="1296035" cy="1044575"/>
            </a:xfrm>
            <a:custGeom>
              <a:avLst/>
              <a:gdLst/>
              <a:ahLst/>
              <a:cxnLst/>
              <a:rect l="l" t="t" r="r" b="b"/>
              <a:pathLst>
                <a:path w="1296034" h="1044575">
                  <a:moveTo>
                    <a:pt x="0" y="0"/>
                  </a:moveTo>
                  <a:lnTo>
                    <a:pt x="241035" y="1044506"/>
                  </a:lnTo>
                  <a:lnTo>
                    <a:pt x="441192" y="1044506"/>
                  </a:lnTo>
                  <a:lnTo>
                    <a:pt x="1295677" y="2754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59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1422514" y="10264054"/>
              <a:ext cx="1638935" cy="1044575"/>
            </a:xfrm>
            <a:custGeom>
              <a:avLst/>
              <a:gdLst/>
              <a:ahLst/>
              <a:cxnLst/>
              <a:rect l="l" t="t" r="r" b="b"/>
              <a:pathLst>
                <a:path w="1638934" h="1044575">
                  <a:moveTo>
                    <a:pt x="1397727" y="0"/>
                  </a:moveTo>
                  <a:lnTo>
                    <a:pt x="0" y="163230"/>
                  </a:lnTo>
                  <a:lnTo>
                    <a:pt x="1430969" y="1044501"/>
                  </a:lnTo>
                  <a:lnTo>
                    <a:pt x="1638761" y="1044501"/>
                  </a:lnTo>
                  <a:lnTo>
                    <a:pt x="1397727" y="0"/>
                  </a:lnTo>
                  <a:close/>
                </a:path>
              </a:pathLst>
            </a:custGeom>
            <a:solidFill>
              <a:srgbClr val="263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2820236" y="10177700"/>
              <a:ext cx="1412875" cy="361950"/>
            </a:xfrm>
            <a:custGeom>
              <a:avLst/>
              <a:gdLst/>
              <a:ahLst/>
              <a:cxnLst/>
              <a:rect l="l" t="t" r="r" b="b"/>
              <a:pathLst>
                <a:path w="1412875" h="361950">
                  <a:moveTo>
                    <a:pt x="1412292" y="0"/>
                  </a:moveTo>
                  <a:lnTo>
                    <a:pt x="152472" y="0"/>
                  </a:lnTo>
                  <a:lnTo>
                    <a:pt x="0" y="86339"/>
                  </a:lnTo>
                  <a:lnTo>
                    <a:pt x="1295677" y="361797"/>
                  </a:lnTo>
                  <a:lnTo>
                    <a:pt x="1412292" y="0"/>
                  </a:lnTo>
                  <a:close/>
                </a:path>
              </a:pathLst>
            </a:custGeom>
            <a:solidFill>
              <a:srgbClr val="1563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4115915" y="10177700"/>
              <a:ext cx="1038860" cy="361950"/>
            </a:xfrm>
            <a:custGeom>
              <a:avLst/>
              <a:gdLst/>
              <a:ahLst/>
              <a:cxnLst/>
              <a:rect l="l" t="t" r="r" b="b"/>
              <a:pathLst>
                <a:path w="1038859" h="361950">
                  <a:moveTo>
                    <a:pt x="1038240" y="0"/>
                  </a:moveTo>
                  <a:lnTo>
                    <a:pt x="116619" y="0"/>
                  </a:lnTo>
                  <a:lnTo>
                    <a:pt x="0" y="361810"/>
                  </a:lnTo>
                  <a:lnTo>
                    <a:pt x="1038240" y="0"/>
                  </a:lnTo>
                  <a:close/>
                </a:path>
              </a:pathLst>
            </a:custGeom>
            <a:solidFill>
              <a:srgbClr val="0E70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7503075" y="10202829"/>
              <a:ext cx="1635760" cy="1106170"/>
            </a:xfrm>
            <a:custGeom>
              <a:avLst/>
              <a:gdLst/>
              <a:ahLst/>
              <a:cxnLst/>
              <a:rect l="l" t="t" r="r" b="b"/>
              <a:pathLst>
                <a:path w="1635759" h="1106170">
                  <a:moveTo>
                    <a:pt x="1122269" y="0"/>
                  </a:moveTo>
                  <a:lnTo>
                    <a:pt x="0" y="51014"/>
                  </a:lnTo>
                  <a:lnTo>
                    <a:pt x="1476599" y="1105726"/>
                  </a:lnTo>
                  <a:lnTo>
                    <a:pt x="1635313" y="1105726"/>
                  </a:lnTo>
                  <a:lnTo>
                    <a:pt x="1122269" y="0"/>
                  </a:lnTo>
                  <a:close/>
                </a:path>
              </a:pathLst>
            </a:custGeom>
            <a:solidFill>
              <a:srgbClr val="2359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9539247" y="11011264"/>
              <a:ext cx="565150" cy="297815"/>
            </a:xfrm>
            <a:custGeom>
              <a:avLst/>
              <a:gdLst/>
              <a:ahLst/>
              <a:cxnLst/>
              <a:rect l="l" t="t" r="r" b="b"/>
              <a:pathLst>
                <a:path w="565150" h="297815">
                  <a:moveTo>
                    <a:pt x="564851" y="0"/>
                  </a:moveTo>
                  <a:lnTo>
                    <a:pt x="0" y="297292"/>
                  </a:lnTo>
                  <a:lnTo>
                    <a:pt x="564851" y="297292"/>
                  </a:lnTo>
                  <a:lnTo>
                    <a:pt x="564851" y="0"/>
                  </a:lnTo>
                  <a:close/>
                </a:path>
              </a:pathLst>
            </a:custGeom>
            <a:solidFill>
              <a:srgbClr val="008F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8625326" y="10178587"/>
              <a:ext cx="1478915" cy="1130300"/>
            </a:xfrm>
            <a:custGeom>
              <a:avLst/>
              <a:gdLst/>
              <a:ahLst/>
              <a:cxnLst/>
              <a:rect l="l" t="t" r="r" b="b"/>
              <a:pathLst>
                <a:path w="1478915" h="1130300">
                  <a:moveTo>
                    <a:pt x="1478772" y="0"/>
                  </a:moveTo>
                  <a:lnTo>
                    <a:pt x="0" y="24248"/>
                  </a:lnTo>
                  <a:lnTo>
                    <a:pt x="513037" y="1129968"/>
                  </a:lnTo>
                  <a:lnTo>
                    <a:pt x="913920" y="1129968"/>
                  </a:lnTo>
                  <a:lnTo>
                    <a:pt x="1478772" y="832674"/>
                  </a:lnTo>
                  <a:lnTo>
                    <a:pt x="1478772" y="0"/>
                  </a:lnTo>
                  <a:close/>
                </a:path>
              </a:pathLst>
            </a:custGeom>
            <a:solidFill>
              <a:srgbClr val="28AE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7503081" y="10177700"/>
              <a:ext cx="1122680" cy="76200"/>
            </a:xfrm>
            <a:custGeom>
              <a:avLst/>
              <a:gdLst/>
              <a:ahLst/>
              <a:cxnLst/>
              <a:rect l="l" t="t" r="r" b="b"/>
              <a:pathLst>
                <a:path w="1122680" h="76200">
                  <a:moveTo>
                    <a:pt x="1101848" y="0"/>
                  </a:moveTo>
                  <a:lnTo>
                    <a:pt x="9362" y="0"/>
                  </a:lnTo>
                  <a:lnTo>
                    <a:pt x="0" y="76151"/>
                  </a:lnTo>
                  <a:lnTo>
                    <a:pt x="1122259" y="25137"/>
                  </a:lnTo>
                  <a:lnTo>
                    <a:pt x="1101848" y="0"/>
                  </a:lnTo>
                  <a:close/>
                </a:path>
              </a:pathLst>
            </a:custGeom>
            <a:solidFill>
              <a:srgbClr val="008F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7254196" y="10177700"/>
              <a:ext cx="258445" cy="76200"/>
            </a:xfrm>
            <a:custGeom>
              <a:avLst/>
              <a:gdLst/>
              <a:ahLst/>
              <a:cxnLst/>
              <a:rect l="l" t="t" r="r" b="b"/>
              <a:pathLst>
                <a:path w="258444" h="76200">
                  <a:moveTo>
                    <a:pt x="258257" y="0"/>
                  </a:moveTo>
                  <a:lnTo>
                    <a:pt x="0" y="0"/>
                  </a:lnTo>
                  <a:lnTo>
                    <a:pt x="248893" y="76154"/>
                  </a:lnTo>
                  <a:lnTo>
                    <a:pt x="258257" y="0"/>
                  </a:lnTo>
                  <a:close/>
                </a:path>
              </a:pathLst>
            </a:custGeom>
            <a:solidFill>
              <a:srgbClr val="0E70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8604918" y="10177700"/>
              <a:ext cx="27940" cy="25400"/>
            </a:xfrm>
            <a:custGeom>
              <a:avLst/>
              <a:gdLst/>
              <a:ahLst/>
              <a:cxnLst/>
              <a:rect l="l" t="t" r="r" b="b"/>
              <a:pathLst>
                <a:path w="27940" h="25400">
                  <a:moveTo>
                    <a:pt x="27412" y="0"/>
                  </a:moveTo>
                  <a:lnTo>
                    <a:pt x="0" y="0"/>
                  </a:lnTo>
                  <a:lnTo>
                    <a:pt x="20409" y="25135"/>
                  </a:lnTo>
                  <a:lnTo>
                    <a:pt x="27412" y="0"/>
                  </a:lnTo>
                  <a:close/>
                </a:path>
              </a:pathLst>
            </a:custGeom>
            <a:solidFill>
              <a:srgbClr val="2359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8625323" y="10177700"/>
              <a:ext cx="50800" cy="25400"/>
            </a:xfrm>
            <a:custGeom>
              <a:avLst/>
              <a:gdLst/>
              <a:ahLst/>
              <a:cxnLst/>
              <a:rect l="l" t="t" r="r" b="b"/>
              <a:pathLst>
                <a:path w="50800" h="25400">
                  <a:moveTo>
                    <a:pt x="50264" y="0"/>
                  </a:moveTo>
                  <a:lnTo>
                    <a:pt x="7002" y="0"/>
                  </a:lnTo>
                  <a:lnTo>
                    <a:pt x="0" y="25132"/>
                  </a:lnTo>
                  <a:lnTo>
                    <a:pt x="50264" y="0"/>
                  </a:lnTo>
                  <a:close/>
                </a:path>
              </a:pathLst>
            </a:custGeom>
            <a:solidFill>
              <a:srgbClr val="62BB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8625320" y="10177700"/>
              <a:ext cx="1478915" cy="25400"/>
            </a:xfrm>
            <a:custGeom>
              <a:avLst/>
              <a:gdLst/>
              <a:ahLst/>
              <a:cxnLst/>
              <a:rect l="l" t="t" r="r" b="b"/>
              <a:pathLst>
                <a:path w="1478915" h="25400">
                  <a:moveTo>
                    <a:pt x="1478778" y="0"/>
                  </a:moveTo>
                  <a:lnTo>
                    <a:pt x="50295" y="0"/>
                  </a:lnTo>
                  <a:lnTo>
                    <a:pt x="0" y="25147"/>
                  </a:lnTo>
                  <a:lnTo>
                    <a:pt x="1478778" y="899"/>
                  </a:lnTo>
                  <a:lnTo>
                    <a:pt x="1478778" y="0"/>
                  </a:lnTo>
                  <a:close/>
                </a:path>
              </a:pathLst>
            </a:custGeom>
            <a:solidFill>
              <a:srgbClr val="43B6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731738" y="10177700"/>
              <a:ext cx="240979" cy="86349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11422514" y="10177700"/>
              <a:ext cx="1398270" cy="250190"/>
            </a:xfrm>
            <a:custGeom>
              <a:avLst/>
              <a:gdLst/>
              <a:ahLst/>
              <a:cxnLst/>
              <a:rect l="l" t="t" r="r" b="b"/>
              <a:pathLst>
                <a:path w="1398270" h="250190">
                  <a:moveTo>
                    <a:pt x="1309230" y="0"/>
                  </a:moveTo>
                  <a:lnTo>
                    <a:pt x="23680" y="0"/>
                  </a:lnTo>
                  <a:lnTo>
                    <a:pt x="0" y="249585"/>
                  </a:lnTo>
                  <a:lnTo>
                    <a:pt x="1397727" y="86354"/>
                  </a:lnTo>
                  <a:lnTo>
                    <a:pt x="1309230" y="0"/>
                  </a:lnTo>
                  <a:close/>
                </a:path>
              </a:pathLst>
            </a:custGeom>
            <a:solidFill>
              <a:srgbClr val="1D44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9946974" y="10177700"/>
              <a:ext cx="1475740" cy="1130935"/>
            </a:xfrm>
            <a:custGeom>
              <a:avLst/>
              <a:gdLst/>
              <a:ahLst/>
              <a:cxnLst/>
              <a:rect l="l" t="t" r="r" b="b"/>
              <a:pathLst>
                <a:path w="1475740" h="1130934">
                  <a:moveTo>
                    <a:pt x="1113400" y="0"/>
                  </a:moveTo>
                  <a:lnTo>
                    <a:pt x="0" y="0"/>
                  </a:lnTo>
                  <a:lnTo>
                    <a:pt x="49166" y="1130855"/>
                  </a:lnTo>
                  <a:lnTo>
                    <a:pt x="308914" y="1130855"/>
                  </a:lnTo>
                  <a:lnTo>
                    <a:pt x="1475540" y="249585"/>
                  </a:lnTo>
                  <a:lnTo>
                    <a:pt x="1113400" y="0"/>
                  </a:lnTo>
                  <a:close/>
                </a:path>
              </a:pathLst>
            </a:custGeom>
            <a:solidFill>
              <a:srgbClr val="2359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1060374" y="10177700"/>
              <a:ext cx="386080" cy="250190"/>
            </a:xfrm>
            <a:custGeom>
              <a:avLst/>
              <a:gdLst/>
              <a:ahLst/>
              <a:cxnLst/>
              <a:rect l="l" t="t" r="r" b="b"/>
              <a:pathLst>
                <a:path w="386079" h="250190">
                  <a:moveTo>
                    <a:pt x="385820" y="0"/>
                  </a:moveTo>
                  <a:lnTo>
                    <a:pt x="0" y="0"/>
                  </a:lnTo>
                  <a:lnTo>
                    <a:pt x="362139" y="249585"/>
                  </a:lnTo>
                  <a:lnTo>
                    <a:pt x="385820" y="0"/>
                  </a:lnTo>
                  <a:close/>
                </a:path>
              </a:pathLst>
            </a:custGeom>
            <a:solidFill>
              <a:srgbClr val="292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0" y="10422188"/>
              <a:ext cx="309880" cy="886460"/>
            </a:xfrm>
            <a:custGeom>
              <a:avLst/>
              <a:gdLst/>
              <a:ahLst/>
              <a:cxnLst/>
              <a:rect l="l" t="t" r="r" b="b"/>
              <a:pathLst>
                <a:path w="309880" h="886459">
                  <a:moveTo>
                    <a:pt x="11253" y="0"/>
                  </a:moveTo>
                  <a:lnTo>
                    <a:pt x="0" y="20319"/>
                  </a:lnTo>
                  <a:lnTo>
                    <a:pt x="0" y="886367"/>
                  </a:lnTo>
                  <a:lnTo>
                    <a:pt x="162009" y="886367"/>
                  </a:lnTo>
                  <a:lnTo>
                    <a:pt x="309673" y="734564"/>
                  </a:lnTo>
                  <a:lnTo>
                    <a:pt x="11253" y="0"/>
                  </a:lnTo>
                  <a:close/>
                </a:path>
              </a:pathLst>
            </a:custGeom>
            <a:solidFill>
              <a:srgbClr val="2724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0" y="10414589"/>
              <a:ext cx="11430" cy="27940"/>
            </a:xfrm>
            <a:custGeom>
              <a:avLst/>
              <a:gdLst/>
              <a:ahLst/>
              <a:cxnLst/>
              <a:rect l="l" t="t" r="r" b="b"/>
              <a:pathLst>
                <a:path w="11430" h="27940">
                  <a:moveTo>
                    <a:pt x="0" y="0"/>
                  </a:moveTo>
                  <a:lnTo>
                    <a:pt x="0" y="27917"/>
                  </a:lnTo>
                  <a:lnTo>
                    <a:pt x="11256" y="75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3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309672" y="10177700"/>
              <a:ext cx="2364740" cy="979169"/>
            </a:xfrm>
            <a:custGeom>
              <a:avLst/>
              <a:gdLst/>
              <a:ahLst/>
              <a:cxnLst/>
              <a:rect l="l" t="t" r="r" b="b"/>
              <a:pathLst>
                <a:path w="2364740" h="979170">
                  <a:moveTo>
                    <a:pt x="1967236" y="0"/>
                  </a:moveTo>
                  <a:lnTo>
                    <a:pt x="928413" y="0"/>
                  </a:lnTo>
                  <a:lnTo>
                    <a:pt x="0" y="979047"/>
                  </a:lnTo>
                  <a:lnTo>
                    <a:pt x="2364378" y="198568"/>
                  </a:lnTo>
                  <a:lnTo>
                    <a:pt x="1967236" y="0"/>
                  </a:lnTo>
                  <a:close/>
                </a:path>
              </a:pathLst>
            </a:custGeom>
            <a:solidFill>
              <a:srgbClr val="292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674051" y="10177700"/>
              <a:ext cx="1507490" cy="589280"/>
            </a:xfrm>
            <a:custGeom>
              <a:avLst/>
              <a:gdLst/>
              <a:ahLst/>
              <a:cxnLst/>
              <a:rect l="l" t="t" r="r" b="b"/>
              <a:pathLst>
                <a:path w="1507489" h="589279">
                  <a:moveTo>
                    <a:pt x="1079163" y="0"/>
                  </a:moveTo>
                  <a:lnTo>
                    <a:pt x="309203" y="0"/>
                  </a:lnTo>
                  <a:lnTo>
                    <a:pt x="0" y="198569"/>
                  </a:lnTo>
                  <a:lnTo>
                    <a:pt x="1507388" y="588809"/>
                  </a:lnTo>
                  <a:lnTo>
                    <a:pt x="1079163" y="0"/>
                  </a:lnTo>
                  <a:close/>
                </a:path>
              </a:pathLst>
            </a:custGeom>
            <a:solidFill>
              <a:srgbClr val="1D44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5" name="object 55"/>
          <p:cNvSpPr/>
          <p:nvPr/>
        </p:nvSpPr>
        <p:spPr>
          <a:xfrm>
            <a:off x="8044312" y="3349037"/>
            <a:ext cx="388620" cy="457200"/>
          </a:xfrm>
          <a:custGeom>
            <a:avLst/>
            <a:gdLst/>
            <a:ahLst/>
            <a:cxnLst/>
            <a:rect l="l" t="t" r="r" b="b"/>
            <a:pathLst>
              <a:path w="388620" h="457200">
                <a:moveTo>
                  <a:pt x="141252" y="0"/>
                </a:moveTo>
                <a:lnTo>
                  <a:pt x="0" y="0"/>
                </a:lnTo>
                <a:lnTo>
                  <a:pt x="0" y="456666"/>
                </a:lnTo>
                <a:lnTo>
                  <a:pt x="141252" y="456666"/>
                </a:lnTo>
                <a:lnTo>
                  <a:pt x="169792" y="455758"/>
                </a:lnTo>
                <a:lnTo>
                  <a:pt x="220104" y="448494"/>
                </a:lnTo>
                <a:lnTo>
                  <a:pt x="261648" y="434384"/>
                </a:lnTo>
                <a:lnTo>
                  <a:pt x="292465" y="417955"/>
                </a:lnTo>
                <a:lnTo>
                  <a:pt x="42574" y="417955"/>
                </a:lnTo>
                <a:lnTo>
                  <a:pt x="42574" y="38689"/>
                </a:lnTo>
                <a:lnTo>
                  <a:pt x="292444" y="38689"/>
                </a:lnTo>
                <a:lnTo>
                  <a:pt x="279685" y="31037"/>
                </a:lnTo>
                <a:lnTo>
                  <a:pt x="241877" y="14502"/>
                </a:lnTo>
                <a:lnTo>
                  <a:pt x="196076" y="3626"/>
                </a:lnTo>
                <a:lnTo>
                  <a:pt x="169792" y="906"/>
                </a:lnTo>
                <a:lnTo>
                  <a:pt x="141252" y="0"/>
                </a:lnTo>
                <a:close/>
              </a:path>
              <a:path w="388620" h="457200">
                <a:moveTo>
                  <a:pt x="292444" y="38689"/>
                </a:moveTo>
                <a:lnTo>
                  <a:pt x="130299" y="38689"/>
                </a:lnTo>
                <a:lnTo>
                  <a:pt x="152497" y="39397"/>
                </a:lnTo>
                <a:lnTo>
                  <a:pt x="173981" y="41518"/>
                </a:lnTo>
                <a:lnTo>
                  <a:pt x="214789" y="49977"/>
                </a:lnTo>
                <a:lnTo>
                  <a:pt x="251547" y="64253"/>
                </a:lnTo>
                <a:lnTo>
                  <a:pt x="296900" y="96883"/>
                </a:lnTo>
                <a:lnTo>
                  <a:pt x="328963" y="143503"/>
                </a:lnTo>
                <a:lnTo>
                  <a:pt x="341526" y="182612"/>
                </a:lnTo>
                <a:lnTo>
                  <a:pt x="345717" y="228317"/>
                </a:lnTo>
                <a:lnTo>
                  <a:pt x="344669" y="252007"/>
                </a:lnTo>
                <a:lnTo>
                  <a:pt x="336290" y="294422"/>
                </a:lnTo>
                <a:lnTo>
                  <a:pt x="319804" y="330260"/>
                </a:lnTo>
                <a:lnTo>
                  <a:pt x="283153" y="372166"/>
                </a:lnTo>
                <a:lnTo>
                  <a:pt x="233811" y="400286"/>
                </a:lnTo>
                <a:lnTo>
                  <a:pt x="194746" y="411608"/>
                </a:lnTo>
                <a:lnTo>
                  <a:pt x="152497" y="417250"/>
                </a:lnTo>
                <a:lnTo>
                  <a:pt x="130299" y="417955"/>
                </a:lnTo>
                <a:lnTo>
                  <a:pt x="292465" y="417955"/>
                </a:lnTo>
                <a:lnTo>
                  <a:pt x="323544" y="393469"/>
                </a:lnTo>
                <a:lnTo>
                  <a:pt x="353790" y="355078"/>
                </a:lnTo>
                <a:lnTo>
                  <a:pt x="372768" y="315224"/>
                </a:lnTo>
                <a:lnTo>
                  <a:pt x="385049" y="267493"/>
                </a:lnTo>
                <a:lnTo>
                  <a:pt x="388170" y="233266"/>
                </a:lnTo>
                <a:lnTo>
                  <a:pt x="388170" y="223385"/>
                </a:lnTo>
                <a:lnTo>
                  <a:pt x="383051" y="178095"/>
                </a:lnTo>
                <a:lnTo>
                  <a:pt x="367490" y="128431"/>
                </a:lnTo>
                <a:lnTo>
                  <a:pt x="345153" y="88186"/>
                </a:lnTo>
                <a:lnTo>
                  <a:pt x="310566" y="51600"/>
                </a:lnTo>
                <a:lnTo>
                  <a:pt x="295990" y="40816"/>
                </a:lnTo>
                <a:lnTo>
                  <a:pt x="292444" y="38689"/>
                </a:lnTo>
                <a:close/>
              </a:path>
            </a:pathLst>
          </a:custGeom>
          <a:solidFill>
            <a:srgbClr val="2127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669959" y="3349046"/>
            <a:ext cx="290195" cy="457200"/>
          </a:xfrm>
          <a:custGeom>
            <a:avLst/>
            <a:gdLst/>
            <a:ahLst/>
            <a:cxnLst/>
            <a:rect l="l" t="t" r="r" b="b"/>
            <a:pathLst>
              <a:path w="290195" h="457200">
                <a:moveTo>
                  <a:pt x="289610" y="417830"/>
                </a:moveTo>
                <a:lnTo>
                  <a:pt x="42570" y="417830"/>
                </a:lnTo>
                <a:lnTo>
                  <a:pt x="42570" y="365760"/>
                </a:lnTo>
                <a:lnTo>
                  <a:pt x="210693" y="365760"/>
                </a:lnTo>
                <a:lnTo>
                  <a:pt x="210693" y="326390"/>
                </a:lnTo>
                <a:lnTo>
                  <a:pt x="42570" y="326390"/>
                </a:lnTo>
                <a:lnTo>
                  <a:pt x="42570" y="38100"/>
                </a:lnTo>
                <a:lnTo>
                  <a:pt x="279285" y="38100"/>
                </a:lnTo>
                <a:lnTo>
                  <a:pt x="279285" y="0"/>
                </a:lnTo>
                <a:lnTo>
                  <a:pt x="0" y="0"/>
                </a:lnTo>
                <a:lnTo>
                  <a:pt x="0" y="38100"/>
                </a:lnTo>
                <a:lnTo>
                  <a:pt x="0" y="326390"/>
                </a:lnTo>
                <a:lnTo>
                  <a:pt x="0" y="365760"/>
                </a:lnTo>
                <a:lnTo>
                  <a:pt x="0" y="417830"/>
                </a:lnTo>
                <a:lnTo>
                  <a:pt x="0" y="457200"/>
                </a:lnTo>
                <a:lnTo>
                  <a:pt x="289610" y="457200"/>
                </a:lnTo>
                <a:lnTo>
                  <a:pt x="289610" y="417830"/>
                </a:lnTo>
                <a:close/>
              </a:path>
            </a:pathLst>
          </a:custGeom>
          <a:solidFill>
            <a:srgbClr val="2127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9139504" y="3349643"/>
            <a:ext cx="354965" cy="455930"/>
          </a:xfrm>
          <a:custGeom>
            <a:avLst/>
            <a:gdLst/>
            <a:ahLst/>
            <a:cxnLst/>
            <a:rect l="l" t="t" r="r" b="b"/>
            <a:pathLst>
              <a:path w="354965" h="455929">
                <a:moveTo>
                  <a:pt x="354774" y="0"/>
                </a:moveTo>
                <a:lnTo>
                  <a:pt x="0" y="0"/>
                </a:lnTo>
                <a:lnTo>
                  <a:pt x="0" y="38100"/>
                </a:lnTo>
                <a:lnTo>
                  <a:pt x="156083" y="38100"/>
                </a:lnTo>
                <a:lnTo>
                  <a:pt x="156083" y="455930"/>
                </a:lnTo>
                <a:lnTo>
                  <a:pt x="198653" y="455930"/>
                </a:lnTo>
                <a:lnTo>
                  <a:pt x="198653" y="38100"/>
                </a:lnTo>
                <a:lnTo>
                  <a:pt x="354774" y="38100"/>
                </a:lnTo>
                <a:lnTo>
                  <a:pt x="354774" y="0"/>
                </a:lnTo>
                <a:close/>
              </a:path>
            </a:pathLst>
          </a:custGeom>
          <a:solidFill>
            <a:srgbClr val="2127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9706479" y="3349035"/>
            <a:ext cx="299085" cy="457200"/>
          </a:xfrm>
          <a:custGeom>
            <a:avLst/>
            <a:gdLst/>
            <a:ahLst/>
            <a:cxnLst/>
            <a:rect l="l" t="t" r="r" b="b"/>
            <a:pathLst>
              <a:path w="299084" h="457200">
                <a:moveTo>
                  <a:pt x="125975" y="0"/>
                </a:moveTo>
                <a:lnTo>
                  <a:pt x="0" y="0"/>
                </a:lnTo>
                <a:lnTo>
                  <a:pt x="0" y="456666"/>
                </a:lnTo>
                <a:lnTo>
                  <a:pt x="42564" y="456666"/>
                </a:lnTo>
                <a:lnTo>
                  <a:pt x="42564" y="239940"/>
                </a:lnTo>
                <a:lnTo>
                  <a:pt x="167331" y="239940"/>
                </a:lnTo>
                <a:lnTo>
                  <a:pt x="165764" y="237354"/>
                </a:lnTo>
                <a:lnTo>
                  <a:pt x="175233" y="235828"/>
                </a:lnTo>
                <a:lnTo>
                  <a:pt x="184948" y="233813"/>
                </a:lnTo>
                <a:lnTo>
                  <a:pt x="224860" y="220187"/>
                </a:lnTo>
                <a:lnTo>
                  <a:pt x="251300" y="201239"/>
                </a:lnTo>
                <a:lnTo>
                  <a:pt x="42564" y="201239"/>
                </a:lnTo>
                <a:lnTo>
                  <a:pt x="42564" y="38700"/>
                </a:lnTo>
                <a:lnTo>
                  <a:pt x="251492" y="38700"/>
                </a:lnTo>
                <a:lnTo>
                  <a:pt x="248317" y="35475"/>
                </a:lnTo>
                <a:lnTo>
                  <a:pt x="214789" y="14826"/>
                </a:lnTo>
                <a:lnTo>
                  <a:pt x="178015" y="4512"/>
                </a:lnTo>
                <a:lnTo>
                  <a:pt x="134163" y="219"/>
                </a:lnTo>
                <a:lnTo>
                  <a:pt x="125975" y="0"/>
                </a:lnTo>
                <a:close/>
              </a:path>
              <a:path w="299084" h="457200">
                <a:moveTo>
                  <a:pt x="167331" y="239940"/>
                </a:moveTo>
                <a:lnTo>
                  <a:pt x="121902" y="239940"/>
                </a:lnTo>
                <a:lnTo>
                  <a:pt x="250254" y="456666"/>
                </a:lnTo>
                <a:lnTo>
                  <a:pt x="298640" y="456666"/>
                </a:lnTo>
                <a:lnTo>
                  <a:pt x="167331" y="239940"/>
                </a:lnTo>
                <a:close/>
              </a:path>
              <a:path w="299084" h="457200">
                <a:moveTo>
                  <a:pt x="251492" y="38700"/>
                </a:moveTo>
                <a:lnTo>
                  <a:pt x="132875" y="38700"/>
                </a:lnTo>
                <a:lnTo>
                  <a:pt x="148852" y="39226"/>
                </a:lnTo>
                <a:lnTo>
                  <a:pt x="163263" y="40801"/>
                </a:lnTo>
                <a:lnTo>
                  <a:pt x="205985" y="56440"/>
                </a:lnTo>
                <a:lnTo>
                  <a:pt x="233178" y="87193"/>
                </a:lnTo>
                <a:lnTo>
                  <a:pt x="239940" y="119964"/>
                </a:lnTo>
                <a:lnTo>
                  <a:pt x="239677" y="125936"/>
                </a:lnTo>
                <a:lnTo>
                  <a:pt x="225279" y="165967"/>
                </a:lnTo>
                <a:lnTo>
                  <a:pt x="187376" y="192852"/>
                </a:lnTo>
                <a:lnTo>
                  <a:pt x="148852" y="200715"/>
                </a:lnTo>
                <a:lnTo>
                  <a:pt x="132875" y="201239"/>
                </a:lnTo>
                <a:lnTo>
                  <a:pt x="251300" y="201239"/>
                </a:lnTo>
                <a:lnTo>
                  <a:pt x="276155" y="162779"/>
                </a:lnTo>
                <a:lnTo>
                  <a:pt x="282494" y="119964"/>
                </a:lnTo>
                <a:lnTo>
                  <a:pt x="281890" y="105701"/>
                </a:lnTo>
                <a:lnTo>
                  <a:pt x="267675" y="59781"/>
                </a:lnTo>
                <a:lnTo>
                  <a:pt x="255420" y="42689"/>
                </a:lnTo>
                <a:lnTo>
                  <a:pt x="251492" y="38700"/>
                </a:lnTo>
                <a:close/>
              </a:path>
            </a:pathLst>
          </a:custGeom>
          <a:solidFill>
            <a:srgbClr val="2127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0201181" y="3337417"/>
            <a:ext cx="472440" cy="480059"/>
          </a:xfrm>
          <a:custGeom>
            <a:avLst/>
            <a:gdLst/>
            <a:ahLst/>
            <a:cxnLst/>
            <a:rect l="l" t="t" r="r" b="b"/>
            <a:pathLst>
              <a:path w="472440" h="480060">
                <a:moveTo>
                  <a:pt x="236076" y="0"/>
                </a:moveTo>
                <a:lnTo>
                  <a:pt x="186007" y="4520"/>
                </a:lnTo>
                <a:lnTo>
                  <a:pt x="140288" y="18072"/>
                </a:lnTo>
                <a:lnTo>
                  <a:pt x="99796" y="39668"/>
                </a:lnTo>
                <a:lnTo>
                  <a:pt x="65788" y="68060"/>
                </a:lnTo>
                <a:lnTo>
                  <a:pt x="38223" y="102965"/>
                </a:lnTo>
                <a:lnTo>
                  <a:pt x="17413" y="143838"/>
                </a:lnTo>
                <a:lnTo>
                  <a:pt x="4355" y="189800"/>
                </a:lnTo>
                <a:lnTo>
                  <a:pt x="0" y="239940"/>
                </a:lnTo>
                <a:lnTo>
                  <a:pt x="1089" y="265567"/>
                </a:lnTo>
                <a:lnTo>
                  <a:pt x="9797" y="313787"/>
                </a:lnTo>
                <a:lnTo>
                  <a:pt x="26971" y="357708"/>
                </a:lnTo>
                <a:lnTo>
                  <a:pt x="51164" y="395767"/>
                </a:lnTo>
                <a:lnTo>
                  <a:pt x="82054" y="427568"/>
                </a:lnTo>
                <a:lnTo>
                  <a:pt x="119305" y="452402"/>
                </a:lnTo>
                <a:lnTo>
                  <a:pt x="162603" y="469916"/>
                </a:lnTo>
                <a:lnTo>
                  <a:pt x="210499" y="478782"/>
                </a:lnTo>
                <a:lnTo>
                  <a:pt x="236076" y="479891"/>
                </a:lnTo>
                <a:lnTo>
                  <a:pt x="261654" y="478782"/>
                </a:lnTo>
                <a:lnTo>
                  <a:pt x="309549" y="469916"/>
                </a:lnTo>
                <a:lnTo>
                  <a:pt x="352837" y="452402"/>
                </a:lnTo>
                <a:lnTo>
                  <a:pt x="371706" y="441190"/>
                </a:lnTo>
                <a:lnTo>
                  <a:pt x="236076" y="441190"/>
                </a:lnTo>
                <a:lnTo>
                  <a:pt x="214372" y="440223"/>
                </a:lnTo>
                <a:lnTo>
                  <a:pt x="174227" y="432484"/>
                </a:lnTo>
                <a:lnTo>
                  <a:pt x="138546" y="417242"/>
                </a:lnTo>
                <a:lnTo>
                  <a:pt x="94813" y="383140"/>
                </a:lnTo>
                <a:lnTo>
                  <a:pt x="63616" y="337057"/>
                </a:lnTo>
                <a:lnTo>
                  <a:pt x="50190" y="300536"/>
                </a:lnTo>
                <a:lnTo>
                  <a:pt x="43420" y="260866"/>
                </a:lnTo>
                <a:lnTo>
                  <a:pt x="42574" y="239940"/>
                </a:lnTo>
                <a:lnTo>
                  <a:pt x="43420" y="219019"/>
                </a:lnTo>
                <a:lnTo>
                  <a:pt x="50190" y="179354"/>
                </a:lnTo>
                <a:lnTo>
                  <a:pt x="63616" y="142833"/>
                </a:lnTo>
                <a:lnTo>
                  <a:pt x="94813" y="96761"/>
                </a:lnTo>
                <a:lnTo>
                  <a:pt x="138546" y="62650"/>
                </a:lnTo>
                <a:lnTo>
                  <a:pt x="174227" y="47411"/>
                </a:lnTo>
                <a:lnTo>
                  <a:pt x="214372" y="39668"/>
                </a:lnTo>
                <a:lnTo>
                  <a:pt x="236076" y="38700"/>
                </a:lnTo>
                <a:lnTo>
                  <a:pt x="370752" y="38700"/>
                </a:lnTo>
                <a:lnTo>
                  <a:pt x="352837" y="27965"/>
                </a:lnTo>
                <a:lnTo>
                  <a:pt x="331864" y="18072"/>
                </a:lnTo>
                <a:lnTo>
                  <a:pt x="309549" y="10168"/>
                </a:lnTo>
                <a:lnTo>
                  <a:pt x="286145" y="4520"/>
                </a:lnTo>
                <a:lnTo>
                  <a:pt x="261654" y="1130"/>
                </a:lnTo>
                <a:lnTo>
                  <a:pt x="236076" y="0"/>
                </a:lnTo>
                <a:close/>
              </a:path>
              <a:path w="472440" h="480060">
                <a:moveTo>
                  <a:pt x="370752" y="38700"/>
                </a:moveTo>
                <a:lnTo>
                  <a:pt x="236076" y="38700"/>
                </a:lnTo>
                <a:lnTo>
                  <a:pt x="257786" y="39668"/>
                </a:lnTo>
                <a:lnTo>
                  <a:pt x="278406" y="42572"/>
                </a:lnTo>
                <a:lnTo>
                  <a:pt x="316377" y="54186"/>
                </a:lnTo>
                <a:lnTo>
                  <a:pt x="364093" y="83939"/>
                </a:lnTo>
                <a:lnTo>
                  <a:pt x="399584" y="126264"/>
                </a:lnTo>
                <a:lnTo>
                  <a:pt x="421943" y="179354"/>
                </a:lnTo>
                <a:lnTo>
                  <a:pt x="428720" y="219019"/>
                </a:lnTo>
                <a:lnTo>
                  <a:pt x="429568" y="239940"/>
                </a:lnTo>
                <a:lnTo>
                  <a:pt x="428720" y="260866"/>
                </a:lnTo>
                <a:lnTo>
                  <a:pt x="421943" y="300536"/>
                </a:lnTo>
                <a:lnTo>
                  <a:pt x="408529" y="337057"/>
                </a:lnTo>
                <a:lnTo>
                  <a:pt x="377339" y="383140"/>
                </a:lnTo>
                <a:lnTo>
                  <a:pt x="333611" y="417242"/>
                </a:lnTo>
                <a:lnTo>
                  <a:pt x="297936" y="432484"/>
                </a:lnTo>
                <a:lnTo>
                  <a:pt x="257786" y="440223"/>
                </a:lnTo>
                <a:lnTo>
                  <a:pt x="236076" y="441190"/>
                </a:lnTo>
                <a:lnTo>
                  <a:pt x="371706" y="441190"/>
                </a:lnTo>
                <a:lnTo>
                  <a:pt x="406354" y="412500"/>
                </a:lnTo>
                <a:lnTo>
                  <a:pt x="433929" y="377502"/>
                </a:lnTo>
                <a:lnTo>
                  <a:pt x="454719" y="336387"/>
                </a:lnTo>
                <a:lnTo>
                  <a:pt x="467798" y="290182"/>
                </a:lnTo>
                <a:lnTo>
                  <a:pt x="472153" y="239940"/>
                </a:lnTo>
                <a:lnTo>
                  <a:pt x="471065" y="214346"/>
                </a:lnTo>
                <a:lnTo>
                  <a:pt x="462350" y="166299"/>
                </a:lnTo>
                <a:lnTo>
                  <a:pt x="445174" y="122656"/>
                </a:lnTo>
                <a:lnTo>
                  <a:pt x="420987" y="84766"/>
                </a:lnTo>
                <a:lnTo>
                  <a:pt x="390087" y="52961"/>
                </a:lnTo>
                <a:lnTo>
                  <a:pt x="372246" y="39595"/>
                </a:lnTo>
                <a:lnTo>
                  <a:pt x="370752" y="38700"/>
                </a:lnTo>
                <a:close/>
              </a:path>
            </a:pathLst>
          </a:custGeom>
          <a:solidFill>
            <a:srgbClr val="2127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0910693" y="3349039"/>
            <a:ext cx="43180" cy="457200"/>
          </a:xfrm>
          <a:custGeom>
            <a:avLst/>
            <a:gdLst/>
            <a:ahLst/>
            <a:cxnLst/>
            <a:rect l="l" t="t" r="r" b="b"/>
            <a:pathLst>
              <a:path w="43179" h="457200">
                <a:moveTo>
                  <a:pt x="42574" y="0"/>
                </a:moveTo>
                <a:lnTo>
                  <a:pt x="0" y="0"/>
                </a:lnTo>
                <a:lnTo>
                  <a:pt x="0" y="456666"/>
                </a:lnTo>
                <a:lnTo>
                  <a:pt x="42574" y="456666"/>
                </a:lnTo>
                <a:lnTo>
                  <a:pt x="42574" y="0"/>
                </a:lnTo>
                <a:close/>
              </a:path>
            </a:pathLst>
          </a:custGeom>
          <a:solidFill>
            <a:srgbClr val="2127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1165433" y="3349643"/>
            <a:ext cx="354965" cy="455930"/>
          </a:xfrm>
          <a:custGeom>
            <a:avLst/>
            <a:gdLst/>
            <a:ahLst/>
            <a:cxnLst/>
            <a:rect l="l" t="t" r="r" b="b"/>
            <a:pathLst>
              <a:path w="354965" h="455929">
                <a:moveTo>
                  <a:pt x="354774" y="0"/>
                </a:moveTo>
                <a:lnTo>
                  <a:pt x="0" y="0"/>
                </a:lnTo>
                <a:lnTo>
                  <a:pt x="0" y="38100"/>
                </a:lnTo>
                <a:lnTo>
                  <a:pt x="156108" y="38100"/>
                </a:lnTo>
                <a:lnTo>
                  <a:pt x="156108" y="455930"/>
                </a:lnTo>
                <a:lnTo>
                  <a:pt x="198678" y="455930"/>
                </a:lnTo>
                <a:lnTo>
                  <a:pt x="198678" y="38100"/>
                </a:lnTo>
                <a:lnTo>
                  <a:pt x="354774" y="38100"/>
                </a:lnTo>
                <a:lnTo>
                  <a:pt x="354774" y="0"/>
                </a:lnTo>
                <a:close/>
              </a:path>
            </a:pathLst>
          </a:custGeom>
          <a:solidFill>
            <a:srgbClr val="2127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576021" y="2152439"/>
            <a:ext cx="6450330" cy="26670"/>
          </a:xfrm>
          <a:custGeom>
            <a:avLst/>
            <a:gdLst/>
            <a:ahLst/>
            <a:cxnLst/>
            <a:rect l="l" t="t" r="r" b="b"/>
            <a:pathLst>
              <a:path w="6450330" h="26669">
                <a:moveTo>
                  <a:pt x="6450025" y="0"/>
                </a:moveTo>
                <a:lnTo>
                  <a:pt x="0" y="0"/>
                </a:lnTo>
                <a:lnTo>
                  <a:pt x="0" y="13233"/>
                </a:lnTo>
                <a:lnTo>
                  <a:pt x="0" y="26466"/>
                </a:lnTo>
                <a:lnTo>
                  <a:pt x="6450025" y="26466"/>
                </a:lnTo>
                <a:lnTo>
                  <a:pt x="6450025" y="13233"/>
                </a:lnTo>
                <a:lnTo>
                  <a:pt x="6450025" y="0"/>
                </a:lnTo>
                <a:close/>
              </a:path>
            </a:pathLst>
          </a:custGeom>
          <a:solidFill>
            <a:srgbClr val="2127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1628285" y="3545325"/>
            <a:ext cx="1398270" cy="26670"/>
          </a:xfrm>
          <a:custGeom>
            <a:avLst/>
            <a:gdLst/>
            <a:ahLst/>
            <a:cxnLst/>
            <a:rect l="l" t="t" r="r" b="b"/>
            <a:pathLst>
              <a:path w="1398269" h="26670">
                <a:moveTo>
                  <a:pt x="1397762" y="0"/>
                </a:moveTo>
                <a:lnTo>
                  <a:pt x="0" y="0"/>
                </a:lnTo>
                <a:lnTo>
                  <a:pt x="0" y="26454"/>
                </a:lnTo>
                <a:lnTo>
                  <a:pt x="1397762" y="26454"/>
                </a:lnTo>
                <a:lnTo>
                  <a:pt x="1397762" y="13220"/>
                </a:lnTo>
                <a:lnTo>
                  <a:pt x="1397762" y="0"/>
                </a:lnTo>
                <a:close/>
              </a:path>
            </a:pathLst>
          </a:custGeom>
          <a:solidFill>
            <a:srgbClr val="2127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576021" y="3545325"/>
            <a:ext cx="1260475" cy="26670"/>
          </a:xfrm>
          <a:custGeom>
            <a:avLst/>
            <a:gdLst/>
            <a:ahLst/>
            <a:cxnLst/>
            <a:rect l="l" t="t" r="r" b="b"/>
            <a:pathLst>
              <a:path w="1260475" h="26670">
                <a:moveTo>
                  <a:pt x="1260119" y="0"/>
                </a:moveTo>
                <a:lnTo>
                  <a:pt x="0" y="0"/>
                </a:lnTo>
                <a:lnTo>
                  <a:pt x="0" y="13220"/>
                </a:lnTo>
                <a:lnTo>
                  <a:pt x="0" y="26454"/>
                </a:lnTo>
                <a:lnTo>
                  <a:pt x="1260119" y="26454"/>
                </a:lnTo>
                <a:lnTo>
                  <a:pt x="1260119" y="13220"/>
                </a:lnTo>
                <a:lnTo>
                  <a:pt x="1260119" y="0"/>
                </a:lnTo>
                <a:close/>
              </a:path>
            </a:pathLst>
          </a:custGeom>
          <a:solidFill>
            <a:srgbClr val="2127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093991" y="2466574"/>
            <a:ext cx="377825" cy="674370"/>
          </a:xfrm>
          <a:custGeom>
            <a:avLst/>
            <a:gdLst/>
            <a:ahLst/>
            <a:cxnLst/>
            <a:rect l="l" t="t" r="r" b="b"/>
            <a:pathLst>
              <a:path w="377825" h="674369">
                <a:moveTo>
                  <a:pt x="377202" y="617220"/>
                </a:moveTo>
                <a:lnTo>
                  <a:pt x="62865" y="617220"/>
                </a:lnTo>
                <a:lnTo>
                  <a:pt x="62865" y="0"/>
                </a:lnTo>
                <a:lnTo>
                  <a:pt x="0" y="0"/>
                </a:lnTo>
                <a:lnTo>
                  <a:pt x="0" y="617220"/>
                </a:lnTo>
                <a:lnTo>
                  <a:pt x="0" y="674370"/>
                </a:lnTo>
                <a:lnTo>
                  <a:pt x="377202" y="674370"/>
                </a:lnTo>
                <a:lnTo>
                  <a:pt x="377202" y="617220"/>
                </a:lnTo>
                <a:close/>
              </a:path>
            </a:pathLst>
          </a:custGeom>
          <a:solidFill>
            <a:srgbClr val="2127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570254" y="2466574"/>
            <a:ext cx="427990" cy="674370"/>
          </a:xfrm>
          <a:custGeom>
            <a:avLst/>
            <a:gdLst/>
            <a:ahLst/>
            <a:cxnLst/>
            <a:rect l="l" t="t" r="r" b="b"/>
            <a:pathLst>
              <a:path w="427990" h="674369">
                <a:moveTo>
                  <a:pt x="427685" y="617220"/>
                </a:moveTo>
                <a:lnTo>
                  <a:pt x="62865" y="617220"/>
                </a:lnTo>
                <a:lnTo>
                  <a:pt x="62865" y="525780"/>
                </a:lnTo>
                <a:lnTo>
                  <a:pt x="337616" y="525780"/>
                </a:lnTo>
                <a:lnTo>
                  <a:pt x="337616" y="468630"/>
                </a:lnTo>
                <a:lnTo>
                  <a:pt x="62865" y="468630"/>
                </a:lnTo>
                <a:lnTo>
                  <a:pt x="62865" y="57150"/>
                </a:lnTo>
                <a:lnTo>
                  <a:pt x="412445" y="57150"/>
                </a:lnTo>
                <a:lnTo>
                  <a:pt x="412445" y="0"/>
                </a:lnTo>
                <a:lnTo>
                  <a:pt x="0" y="0"/>
                </a:lnTo>
                <a:lnTo>
                  <a:pt x="0" y="57150"/>
                </a:lnTo>
                <a:lnTo>
                  <a:pt x="0" y="468630"/>
                </a:lnTo>
                <a:lnTo>
                  <a:pt x="0" y="525780"/>
                </a:lnTo>
                <a:lnTo>
                  <a:pt x="0" y="617220"/>
                </a:lnTo>
                <a:lnTo>
                  <a:pt x="0" y="674370"/>
                </a:lnTo>
                <a:lnTo>
                  <a:pt x="427685" y="674370"/>
                </a:lnTo>
                <a:lnTo>
                  <a:pt x="427685" y="617220"/>
                </a:lnTo>
                <a:close/>
              </a:path>
            </a:pathLst>
          </a:custGeom>
          <a:solidFill>
            <a:srgbClr val="2127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9488564" y="2466574"/>
            <a:ext cx="427990" cy="674370"/>
          </a:xfrm>
          <a:custGeom>
            <a:avLst/>
            <a:gdLst/>
            <a:ahLst/>
            <a:cxnLst/>
            <a:rect l="l" t="t" r="r" b="b"/>
            <a:pathLst>
              <a:path w="427990" h="674369">
                <a:moveTo>
                  <a:pt x="427685" y="617220"/>
                </a:moveTo>
                <a:lnTo>
                  <a:pt x="62877" y="617220"/>
                </a:lnTo>
                <a:lnTo>
                  <a:pt x="62877" y="525780"/>
                </a:lnTo>
                <a:lnTo>
                  <a:pt x="337616" y="525780"/>
                </a:lnTo>
                <a:lnTo>
                  <a:pt x="337616" y="468630"/>
                </a:lnTo>
                <a:lnTo>
                  <a:pt x="62877" y="468630"/>
                </a:lnTo>
                <a:lnTo>
                  <a:pt x="62877" y="57150"/>
                </a:lnTo>
                <a:lnTo>
                  <a:pt x="412457" y="57150"/>
                </a:lnTo>
                <a:lnTo>
                  <a:pt x="412457" y="0"/>
                </a:lnTo>
                <a:lnTo>
                  <a:pt x="0" y="0"/>
                </a:lnTo>
                <a:lnTo>
                  <a:pt x="0" y="57150"/>
                </a:lnTo>
                <a:lnTo>
                  <a:pt x="0" y="468630"/>
                </a:lnTo>
                <a:lnTo>
                  <a:pt x="0" y="525780"/>
                </a:lnTo>
                <a:lnTo>
                  <a:pt x="0" y="617220"/>
                </a:lnTo>
                <a:lnTo>
                  <a:pt x="0" y="674370"/>
                </a:lnTo>
                <a:lnTo>
                  <a:pt x="427685" y="674370"/>
                </a:lnTo>
                <a:lnTo>
                  <a:pt x="427685" y="617220"/>
                </a:lnTo>
                <a:close/>
              </a:path>
            </a:pathLst>
          </a:custGeom>
          <a:solidFill>
            <a:srgbClr val="2127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8047474" y="2466563"/>
            <a:ext cx="643255" cy="675005"/>
          </a:xfrm>
          <a:custGeom>
            <a:avLst/>
            <a:gdLst/>
            <a:ahLst/>
            <a:cxnLst/>
            <a:rect l="l" t="t" r="r" b="b"/>
            <a:pathLst>
              <a:path w="643254" h="675005">
                <a:moveTo>
                  <a:pt x="359109" y="0"/>
                </a:moveTo>
                <a:lnTo>
                  <a:pt x="294336" y="0"/>
                </a:lnTo>
                <a:lnTo>
                  <a:pt x="0" y="674398"/>
                </a:lnTo>
                <a:lnTo>
                  <a:pt x="65725" y="674398"/>
                </a:lnTo>
                <a:lnTo>
                  <a:pt x="141932" y="495325"/>
                </a:lnTo>
                <a:lnTo>
                  <a:pt x="567592" y="495325"/>
                </a:lnTo>
                <a:lnTo>
                  <a:pt x="543538" y="438175"/>
                </a:lnTo>
                <a:lnTo>
                  <a:pt x="166696" y="438175"/>
                </a:lnTo>
                <a:lnTo>
                  <a:pt x="323864" y="68584"/>
                </a:lnTo>
                <a:lnTo>
                  <a:pt x="387976" y="68584"/>
                </a:lnTo>
                <a:lnTo>
                  <a:pt x="359109" y="0"/>
                </a:lnTo>
                <a:close/>
              </a:path>
              <a:path w="643254" h="675005">
                <a:moveTo>
                  <a:pt x="567592" y="495325"/>
                </a:moveTo>
                <a:lnTo>
                  <a:pt x="499136" y="495325"/>
                </a:lnTo>
                <a:lnTo>
                  <a:pt x="572474" y="674398"/>
                </a:lnTo>
                <a:lnTo>
                  <a:pt x="642964" y="674398"/>
                </a:lnTo>
                <a:lnTo>
                  <a:pt x="567592" y="495325"/>
                </a:lnTo>
                <a:close/>
              </a:path>
              <a:path w="643254" h="675005">
                <a:moveTo>
                  <a:pt x="387976" y="68584"/>
                </a:moveTo>
                <a:lnTo>
                  <a:pt x="323864" y="68584"/>
                </a:lnTo>
                <a:lnTo>
                  <a:pt x="476268" y="438175"/>
                </a:lnTo>
                <a:lnTo>
                  <a:pt x="543538" y="438175"/>
                </a:lnTo>
                <a:lnTo>
                  <a:pt x="387976" y="68584"/>
                </a:lnTo>
                <a:close/>
              </a:path>
            </a:pathLst>
          </a:custGeom>
          <a:solidFill>
            <a:srgbClr val="2127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8779026" y="2466565"/>
            <a:ext cx="574040" cy="675005"/>
          </a:xfrm>
          <a:custGeom>
            <a:avLst/>
            <a:gdLst/>
            <a:ahLst/>
            <a:cxnLst/>
            <a:rect l="l" t="t" r="r" b="b"/>
            <a:pathLst>
              <a:path w="574040" h="675005">
                <a:moveTo>
                  <a:pt x="208600" y="0"/>
                </a:moveTo>
                <a:lnTo>
                  <a:pt x="0" y="0"/>
                </a:lnTo>
                <a:lnTo>
                  <a:pt x="0" y="674398"/>
                </a:lnTo>
                <a:lnTo>
                  <a:pt x="208600" y="674398"/>
                </a:lnTo>
                <a:lnTo>
                  <a:pt x="250753" y="673059"/>
                </a:lnTo>
                <a:lnTo>
                  <a:pt x="289569" y="669041"/>
                </a:lnTo>
                <a:lnTo>
                  <a:pt x="357203" y="652964"/>
                </a:lnTo>
                <a:lnTo>
                  <a:pt x="413033" y="628559"/>
                </a:lnTo>
                <a:lnTo>
                  <a:pt x="431907" y="617248"/>
                </a:lnTo>
                <a:lnTo>
                  <a:pt x="62867" y="617248"/>
                </a:lnTo>
                <a:lnTo>
                  <a:pt x="62867" y="57150"/>
                </a:lnTo>
                <a:lnTo>
                  <a:pt x="431890" y="57150"/>
                </a:lnTo>
                <a:lnTo>
                  <a:pt x="413033" y="45844"/>
                </a:lnTo>
                <a:lnTo>
                  <a:pt x="357203" y="21433"/>
                </a:lnTo>
                <a:lnTo>
                  <a:pt x="289569" y="5357"/>
                </a:lnTo>
                <a:lnTo>
                  <a:pt x="250753" y="1339"/>
                </a:lnTo>
                <a:lnTo>
                  <a:pt x="208600" y="0"/>
                </a:lnTo>
                <a:close/>
              </a:path>
              <a:path w="574040" h="675005">
                <a:moveTo>
                  <a:pt x="431890" y="57150"/>
                </a:moveTo>
                <a:lnTo>
                  <a:pt x="192412" y="57150"/>
                </a:lnTo>
                <a:lnTo>
                  <a:pt x="225210" y="58193"/>
                </a:lnTo>
                <a:lnTo>
                  <a:pt x="256943" y="61322"/>
                </a:lnTo>
                <a:lnTo>
                  <a:pt x="317194" y="73819"/>
                </a:lnTo>
                <a:lnTo>
                  <a:pt x="371484" y="94898"/>
                </a:lnTo>
                <a:lnTo>
                  <a:pt x="418165" y="124781"/>
                </a:lnTo>
                <a:lnTo>
                  <a:pt x="456504" y="163716"/>
                </a:lnTo>
                <a:lnTo>
                  <a:pt x="485796" y="211941"/>
                </a:lnTo>
                <a:lnTo>
                  <a:pt x="504370" y="269692"/>
                </a:lnTo>
                <a:lnTo>
                  <a:pt x="510560" y="337204"/>
                </a:lnTo>
                <a:lnTo>
                  <a:pt x="509013" y="372178"/>
                </a:lnTo>
                <a:lnTo>
                  <a:pt x="496632" y="434804"/>
                </a:lnTo>
                <a:lnTo>
                  <a:pt x="472281" y="487728"/>
                </a:lnTo>
                <a:lnTo>
                  <a:pt x="438465" y="531306"/>
                </a:lnTo>
                <a:lnTo>
                  <a:pt x="395778" y="565660"/>
                </a:lnTo>
                <a:lnTo>
                  <a:pt x="345288" y="591143"/>
                </a:lnTo>
                <a:lnTo>
                  <a:pt x="287606" y="607870"/>
                </a:lnTo>
                <a:lnTo>
                  <a:pt x="225210" y="616205"/>
                </a:lnTo>
                <a:lnTo>
                  <a:pt x="192412" y="617248"/>
                </a:lnTo>
                <a:lnTo>
                  <a:pt x="431907" y="617248"/>
                </a:lnTo>
                <a:lnTo>
                  <a:pt x="477817" y="581083"/>
                </a:lnTo>
                <a:lnTo>
                  <a:pt x="509725" y="544169"/>
                </a:lnTo>
                <a:lnTo>
                  <a:pt x="533358" y="504340"/>
                </a:lnTo>
                <a:lnTo>
                  <a:pt x="550500" y="465522"/>
                </a:lnTo>
                <a:lnTo>
                  <a:pt x="561731" y="428613"/>
                </a:lnTo>
                <a:lnTo>
                  <a:pt x="570569" y="379580"/>
                </a:lnTo>
                <a:lnTo>
                  <a:pt x="573427" y="337204"/>
                </a:lnTo>
                <a:lnTo>
                  <a:pt x="573250" y="329911"/>
                </a:lnTo>
                <a:lnTo>
                  <a:pt x="568634" y="279360"/>
                </a:lnTo>
                <a:lnTo>
                  <a:pt x="556757" y="227657"/>
                </a:lnTo>
                <a:lnTo>
                  <a:pt x="542702" y="189674"/>
                </a:lnTo>
                <a:lnTo>
                  <a:pt x="522465" y="150026"/>
                </a:lnTo>
                <a:lnTo>
                  <a:pt x="494843" y="111330"/>
                </a:lnTo>
                <a:lnTo>
                  <a:pt x="458645" y="76207"/>
                </a:lnTo>
                <a:lnTo>
                  <a:pt x="437116" y="60283"/>
                </a:lnTo>
                <a:lnTo>
                  <a:pt x="431890" y="57150"/>
                </a:lnTo>
                <a:close/>
              </a:path>
            </a:pathLst>
          </a:custGeom>
          <a:solidFill>
            <a:srgbClr val="2127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0058275" y="2466560"/>
            <a:ext cx="441325" cy="675005"/>
          </a:xfrm>
          <a:custGeom>
            <a:avLst/>
            <a:gdLst/>
            <a:ahLst/>
            <a:cxnLst/>
            <a:rect l="l" t="t" r="r" b="b"/>
            <a:pathLst>
              <a:path w="441325" h="675005">
                <a:moveTo>
                  <a:pt x="177167" y="0"/>
                </a:moveTo>
                <a:lnTo>
                  <a:pt x="0" y="0"/>
                </a:lnTo>
                <a:lnTo>
                  <a:pt x="0" y="674398"/>
                </a:lnTo>
                <a:lnTo>
                  <a:pt x="62867" y="674398"/>
                </a:lnTo>
                <a:lnTo>
                  <a:pt x="62867" y="354355"/>
                </a:lnTo>
                <a:lnTo>
                  <a:pt x="247108" y="354355"/>
                </a:lnTo>
                <a:lnTo>
                  <a:pt x="244798" y="350544"/>
                </a:lnTo>
                <a:lnTo>
                  <a:pt x="258789" y="348284"/>
                </a:lnTo>
                <a:lnTo>
                  <a:pt x="273136" y="345307"/>
                </a:lnTo>
                <a:lnTo>
                  <a:pt x="317819" y="331819"/>
                </a:lnTo>
                <a:lnTo>
                  <a:pt x="358627" y="308147"/>
                </a:lnTo>
                <a:lnTo>
                  <a:pt x="371123" y="297195"/>
                </a:lnTo>
                <a:lnTo>
                  <a:pt x="62867" y="297195"/>
                </a:lnTo>
                <a:lnTo>
                  <a:pt x="62867" y="57160"/>
                </a:lnTo>
                <a:lnTo>
                  <a:pt x="371413" y="57160"/>
                </a:lnTo>
                <a:lnTo>
                  <a:pt x="366732" y="52396"/>
                </a:lnTo>
                <a:lnTo>
                  <a:pt x="330650" y="27753"/>
                </a:lnTo>
                <a:lnTo>
                  <a:pt x="289801" y="12867"/>
                </a:lnTo>
                <a:lnTo>
                  <a:pt x="249805" y="4534"/>
                </a:lnTo>
                <a:lnTo>
                  <a:pt x="192890" y="246"/>
                </a:lnTo>
                <a:lnTo>
                  <a:pt x="184435" y="62"/>
                </a:lnTo>
                <a:lnTo>
                  <a:pt x="177167" y="0"/>
                </a:lnTo>
                <a:close/>
              </a:path>
              <a:path w="441325" h="675005">
                <a:moveTo>
                  <a:pt x="247108" y="354355"/>
                </a:moveTo>
                <a:lnTo>
                  <a:pt x="180025" y="354355"/>
                </a:lnTo>
                <a:lnTo>
                  <a:pt x="369580" y="674398"/>
                </a:lnTo>
                <a:lnTo>
                  <a:pt x="441023" y="674398"/>
                </a:lnTo>
                <a:lnTo>
                  <a:pt x="247108" y="354355"/>
                </a:lnTo>
                <a:close/>
              </a:path>
              <a:path w="441325" h="675005">
                <a:moveTo>
                  <a:pt x="371413" y="57160"/>
                </a:moveTo>
                <a:lnTo>
                  <a:pt x="196224" y="57160"/>
                </a:lnTo>
                <a:lnTo>
                  <a:pt x="219831" y="57935"/>
                </a:lnTo>
                <a:lnTo>
                  <a:pt x="241114" y="60258"/>
                </a:lnTo>
                <a:lnTo>
                  <a:pt x="291324" y="76090"/>
                </a:lnTo>
                <a:lnTo>
                  <a:pt x="324817" y="100017"/>
                </a:lnTo>
                <a:lnTo>
                  <a:pt x="348156" y="139074"/>
                </a:lnTo>
                <a:lnTo>
                  <a:pt x="354345" y="177177"/>
                </a:lnTo>
                <a:lnTo>
                  <a:pt x="353956" y="185986"/>
                </a:lnTo>
                <a:lnTo>
                  <a:pt x="344368" y="225584"/>
                </a:lnTo>
                <a:lnTo>
                  <a:pt x="315378" y="263028"/>
                </a:lnTo>
                <a:lnTo>
                  <a:pt x="276714" y="284808"/>
                </a:lnTo>
                <a:lnTo>
                  <a:pt x="219831" y="296421"/>
                </a:lnTo>
                <a:lnTo>
                  <a:pt x="196224" y="297195"/>
                </a:lnTo>
                <a:lnTo>
                  <a:pt x="371123" y="297195"/>
                </a:lnTo>
                <a:lnTo>
                  <a:pt x="400542" y="257185"/>
                </a:lnTo>
                <a:lnTo>
                  <a:pt x="416170" y="200395"/>
                </a:lnTo>
                <a:lnTo>
                  <a:pt x="417212" y="177177"/>
                </a:lnTo>
                <a:lnTo>
                  <a:pt x="416319" y="156107"/>
                </a:lnTo>
                <a:lnTo>
                  <a:pt x="402919" y="102876"/>
                </a:lnTo>
                <a:lnTo>
                  <a:pt x="377205" y="63055"/>
                </a:lnTo>
                <a:lnTo>
                  <a:pt x="371413" y="57160"/>
                </a:lnTo>
                <a:close/>
              </a:path>
            </a:pathLst>
          </a:custGeom>
          <a:solidFill>
            <a:srgbClr val="2127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0581219" y="2449422"/>
            <a:ext cx="429259" cy="709295"/>
          </a:xfrm>
          <a:custGeom>
            <a:avLst/>
            <a:gdLst/>
            <a:ahLst/>
            <a:cxnLst/>
            <a:rect l="l" t="t" r="r" b="b"/>
            <a:pathLst>
              <a:path w="429259" h="709294">
                <a:moveTo>
                  <a:pt x="234327" y="0"/>
                </a:moveTo>
                <a:lnTo>
                  <a:pt x="192402" y="2976"/>
                </a:lnTo>
                <a:lnTo>
                  <a:pt x="152393" y="11905"/>
                </a:lnTo>
                <a:lnTo>
                  <a:pt x="115605" y="26673"/>
                </a:lnTo>
                <a:lnTo>
                  <a:pt x="83348" y="47150"/>
                </a:lnTo>
                <a:lnTo>
                  <a:pt x="45290" y="88587"/>
                </a:lnTo>
                <a:lnTo>
                  <a:pt x="27991" y="123264"/>
                </a:lnTo>
                <a:lnTo>
                  <a:pt x="19183" y="163032"/>
                </a:lnTo>
                <a:lnTo>
                  <a:pt x="18083" y="184790"/>
                </a:lnTo>
                <a:lnTo>
                  <a:pt x="19005" y="207654"/>
                </a:lnTo>
                <a:lnTo>
                  <a:pt x="26387" y="247663"/>
                </a:lnTo>
                <a:lnTo>
                  <a:pt x="50107" y="294454"/>
                </a:lnTo>
                <a:lnTo>
                  <a:pt x="85145" y="328831"/>
                </a:lnTo>
                <a:lnTo>
                  <a:pt x="128100" y="353392"/>
                </a:lnTo>
                <a:lnTo>
                  <a:pt x="175618" y="371787"/>
                </a:lnTo>
                <a:lnTo>
                  <a:pt x="208249" y="382447"/>
                </a:lnTo>
                <a:lnTo>
                  <a:pt x="255761" y="398165"/>
                </a:lnTo>
                <a:lnTo>
                  <a:pt x="298699" y="416287"/>
                </a:lnTo>
                <a:lnTo>
                  <a:pt x="333734" y="440194"/>
                </a:lnTo>
                <a:lnTo>
                  <a:pt x="357464" y="473236"/>
                </a:lnTo>
                <a:lnTo>
                  <a:pt x="365768" y="519125"/>
                </a:lnTo>
                <a:lnTo>
                  <a:pt x="365023" y="533986"/>
                </a:lnTo>
                <a:lnTo>
                  <a:pt x="353874" y="573898"/>
                </a:lnTo>
                <a:lnTo>
                  <a:pt x="331178" y="606321"/>
                </a:lnTo>
                <a:lnTo>
                  <a:pt x="299202" y="630580"/>
                </a:lnTo>
                <a:lnTo>
                  <a:pt x="259318" y="646177"/>
                </a:lnTo>
                <a:lnTo>
                  <a:pt x="214307" y="651540"/>
                </a:lnTo>
                <a:lnTo>
                  <a:pt x="189749" y="650230"/>
                </a:lnTo>
                <a:lnTo>
                  <a:pt x="144740" y="639750"/>
                </a:lnTo>
                <a:lnTo>
                  <a:pt x="105456" y="618735"/>
                </a:lnTo>
                <a:lnTo>
                  <a:pt x="73305" y="586821"/>
                </a:lnTo>
                <a:lnTo>
                  <a:pt x="59998" y="566757"/>
                </a:lnTo>
                <a:lnTo>
                  <a:pt x="0" y="606766"/>
                </a:lnTo>
                <a:lnTo>
                  <a:pt x="44037" y="654041"/>
                </a:lnTo>
                <a:lnTo>
                  <a:pt x="96196" y="685350"/>
                </a:lnTo>
                <a:lnTo>
                  <a:pt x="155014" y="702851"/>
                </a:lnTo>
                <a:lnTo>
                  <a:pt x="219071" y="708690"/>
                </a:lnTo>
                <a:lnTo>
                  <a:pt x="239374" y="707915"/>
                </a:lnTo>
                <a:lnTo>
                  <a:pt x="278907" y="701719"/>
                </a:lnTo>
                <a:lnTo>
                  <a:pt x="316616" y="689373"/>
                </a:lnTo>
                <a:lnTo>
                  <a:pt x="350189" y="671034"/>
                </a:lnTo>
                <a:lnTo>
                  <a:pt x="391362" y="632602"/>
                </a:lnTo>
                <a:lnTo>
                  <a:pt x="411484" y="600096"/>
                </a:lnTo>
                <a:lnTo>
                  <a:pt x="424352" y="562238"/>
                </a:lnTo>
                <a:lnTo>
                  <a:pt x="428636" y="519125"/>
                </a:lnTo>
                <a:lnTo>
                  <a:pt x="427030" y="489391"/>
                </a:lnTo>
                <a:lnTo>
                  <a:pt x="414177" y="440098"/>
                </a:lnTo>
                <a:lnTo>
                  <a:pt x="389259" y="403665"/>
                </a:lnTo>
                <a:lnTo>
                  <a:pt x="357106" y="375807"/>
                </a:lnTo>
                <a:lnTo>
                  <a:pt x="318912" y="355329"/>
                </a:lnTo>
                <a:lnTo>
                  <a:pt x="276996" y="339374"/>
                </a:lnTo>
                <a:lnTo>
                  <a:pt x="232585" y="326720"/>
                </a:lnTo>
                <a:lnTo>
                  <a:pt x="211214" y="320054"/>
                </a:lnTo>
                <a:lnTo>
                  <a:pt x="170979" y="305289"/>
                </a:lnTo>
                <a:lnTo>
                  <a:pt x="135608" y="286713"/>
                </a:lnTo>
                <a:lnTo>
                  <a:pt x="95421" y="247387"/>
                </a:lnTo>
                <a:lnTo>
                  <a:pt x="82558" y="208576"/>
                </a:lnTo>
                <a:lnTo>
                  <a:pt x="80950" y="184790"/>
                </a:lnTo>
                <a:lnTo>
                  <a:pt x="81725" y="169137"/>
                </a:lnTo>
                <a:lnTo>
                  <a:pt x="93337" y="128592"/>
                </a:lnTo>
                <a:lnTo>
                  <a:pt x="116468" y="97422"/>
                </a:lnTo>
                <a:lnTo>
                  <a:pt x="148469" y="75249"/>
                </a:lnTo>
                <a:lnTo>
                  <a:pt x="188299" y="61708"/>
                </a:lnTo>
                <a:lnTo>
                  <a:pt x="232411" y="57150"/>
                </a:lnTo>
                <a:lnTo>
                  <a:pt x="253566" y="58192"/>
                </a:lnTo>
                <a:lnTo>
                  <a:pt x="291434" y="66528"/>
                </a:lnTo>
                <a:lnTo>
                  <a:pt x="338017" y="94658"/>
                </a:lnTo>
                <a:lnTo>
                  <a:pt x="363873" y="123828"/>
                </a:lnTo>
                <a:lnTo>
                  <a:pt x="418154" y="84772"/>
                </a:lnTo>
                <a:lnTo>
                  <a:pt x="380653" y="45600"/>
                </a:lnTo>
                <a:lnTo>
                  <a:pt x="336712" y="19528"/>
                </a:lnTo>
                <a:lnTo>
                  <a:pt x="287538" y="4883"/>
                </a:lnTo>
                <a:lnTo>
                  <a:pt x="261436" y="1221"/>
                </a:lnTo>
                <a:lnTo>
                  <a:pt x="234327" y="0"/>
                </a:lnTo>
                <a:close/>
              </a:path>
            </a:pathLst>
          </a:custGeom>
          <a:solidFill>
            <a:srgbClr val="2127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1152733" y="2466574"/>
            <a:ext cx="503555" cy="674370"/>
          </a:xfrm>
          <a:custGeom>
            <a:avLst/>
            <a:gdLst/>
            <a:ahLst/>
            <a:cxnLst/>
            <a:rect l="l" t="t" r="r" b="b"/>
            <a:pathLst>
              <a:path w="503554" h="674369">
                <a:moveTo>
                  <a:pt x="502945" y="0"/>
                </a:moveTo>
                <a:lnTo>
                  <a:pt x="440080" y="0"/>
                </a:lnTo>
                <a:lnTo>
                  <a:pt x="440080" y="468630"/>
                </a:lnTo>
                <a:lnTo>
                  <a:pt x="62877" y="468630"/>
                </a:lnTo>
                <a:lnTo>
                  <a:pt x="62877" y="0"/>
                </a:lnTo>
                <a:lnTo>
                  <a:pt x="0" y="0"/>
                </a:lnTo>
                <a:lnTo>
                  <a:pt x="0" y="468630"/>
                </a:lnTo>
                <a:lnTo>
                  <a:pt x="0" y="525780"/>
                </a:lnTo>
                <a:lnTo>
                  <a:pt x="0" y="674370"/>
                </a:lnTo>
                <a:lnTo>
                  <a:pt x="62877" y="674370"/>
                </a:lnTo>
                <a:lnTo>
                  <a:pt x="62877" y="525780"/>
                </a:lnTo>
                <a:lnTo>
                  <a:pt x="440080" y="525780"/>
                </a:lnTo>
                <a:lnTo>
                  <a:pt x="440080" y="674370"/>
                </a:lnTo>
                <a:lnTo>
                  <a:pt x="502945" y="674370"/>
                </a:lnTo>
                <a:lnTo>
                  <a:pt x="502945" y="525780"/>
                </a:lnTo>
                <a:lnTo>
                  <a:pt x="502945" y="468630"/>
                </a:lnTo>
                <a:lnTo>
                  <a:pt x="502945" y="0"/>
                </a:lnTo>
                <a:close/>
              </a:path>
            </a:pathLst>
          </a:custGeom>
          <a:solidFill>
            <a:srgbClr val="2127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1840466" y="2466563"/>
            <a:ext cx="62865" cy="675005"/>
          </a:xfrm>
          <a:custGeom>
            <a:avLst/>
            <a:gdLst/>
            <a:ahLst/>
            <a:cxnLst/>
            <a:rect l="l" t="t" r="r" b="b"/>
            <a:pathLst>
              <a:path w="62865" h="675005">
                <a:moveTo>
                  <a:pt x="62867" y="0"/>
                </a:moveTo>
                <a:lnTo>
                  <a:pt x="0" y="0"/>
                </a:lnTo>
                <a:lnTo>
                  <a:pt x="0" y="674398"/>
                </a:lnTo>
                <a:lnTo>
                  <a:pt x="62867" y="674398"/>
                </a:lnTo>
                <a:lnTo>
                  <a:pt x="62867" y="0"/>
                </a:lnTo>
                <a:close/>
              </a:path>
            </a:pathLst>
          </a:custGeom>
          <a:solidFill>
            <a:srgbClr val="2127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2088127" y="2466560"/>
            <a:ext cx="412115" cy="675005"/>
          </a:xfrm>
          <a:custGeom>
            <a:avLst/>
            <a:gdLst/>
            <a:ahLst/>
            <a:cxnLst/>
            <a:rect l="l" t="t" r="r" b="b"/>
            <a:pathLst>
              <a:path w="412115" h="675005">
                <a:moveTo>
                  <a:pt x="194318" y="0"/>
                </a:moveTo>
                <a:lnTo>
                  <a:pt x="0" y="0"/>
                </a:lnTo>
                <a:lnTo>
                  <a:pt x="0" y="674398"/>
                </a:lnTo>
                <a:lnTo>
                  <a:pt x="62867" y="674398"/>
                </a:lnTo>
                <a:lnTo>
                  <a:pt x="62867" y="354355"/>
                </a:lnTo>
                <a:lnTo>
                  <a:pt x="208600" y="354355"/>
                </a:lnTo>
                <a:lnTo>
                  <a:pt x="247766" y="351737"/>
                </a:lnTo>
                <a:lnTo>
                  <a:pt x="285289" y="343874"/>
                </a:lnTo>
                <a:lnTo>
                  <a:pt x="335461" y="321993"/>
                </a:lnTo>
                <a:lnTo>
                  <a:pt x="366424" y="297195"/>
                </a:lnTo>
                <a:lnTo>
                  <a:pt x="62867" y="297195"/>
                </a:lnTo>
                <a:lnTo>
                  <a:pt x="62867" y="57160"/>
                </a:lnTo>
                <a:lnTo>
                  <a:pt x="364709" y="57160"/>
                </a:lnTo>
                <a:lnTo>
                  <a:pt x="353859" y="47125"/>
                </a:lnTo>
                <a:lnTo>
                  <a:pt x="305044" y="19178"/>
                </a:lnTo>
                <a:lnTo>
                  <a:pt x="268138" y="8104"/>
                </a:lnTo>
                <a:lnTo>
                  <a:pt x="230388" y="2030"/>
                </a:lnTo>
                <a:lnTo>
                  <a:pt x="212143" y="508"/>
                </a:lnTo>
                <a:lnTo>
                  <a:pt x="194318" y="0"/>
                </a:lnTo>
                <a:close/>
              </a:path>
              <a:path w="412115" h="675005">
                <a:moveTo>
                  <a:pt x="364709" y="57160"/>
                </a:moveTo>
                <a:lnTo>
                  <a:pt x="201941" y="57160"/>
                </a:lnTo>
                <a:lnTo>
                  <a:pt x="215261" y="57578"/>
                </a:lnTo>
                <a:lnTo>
                  <a:pt x="228595" y="58830"/>
                </a:lnTo>
                <a:lnTo>
                  <a:pt x="268222" y="67672"/>
                </a:lnTo>
                <a:lnTo>
                  <a:pt x="302420" y="85253"/>
                </a:lnTo>
                <a:lnTo>
                  <a:pt x="335769" y="122886"/>
                </a:lnTo>
                <a:lnTo>
                  <a:pt x="347822" y="162536"/>
                </a:lnTo>
                <a:lnTo>
                  <a:pt x="348628" y="178130"/>
                </a:lnTo>
                <a:lnTo>
                  <a:pt x="347853" y="194151"/>
                </a:lnTo>
                <a:lnTo>
                  <a:pt x="336251" y="234327"/>
                </a:lnTo>
                <a:lnTo>
                  <a:pt x="303865" y="270996"/>
                </a:lnTo>
                <a:lnTo>
                  <a:pt x="258138" y="291006"/>
                </a:lnTo>
                <a:lnTo>
                  <a:pt x="219018" y="296809"/>
                </a:lnTo>
                <a:lnTo>
                  <a:pt x="205752" y="297195"/>
                </a:lnTo>
                <a:lnTo>
                  <a:pt x="366424" y="297195"/>
                </a:lnTo>
                <a:lnTo>
                  <a:pt x="394825" y="257185"/>
                </a:lnTo>
                <a:lnTo>
                  <a:pt x="407322" y="220756"/>
                </a:lnTo>
                <a:lnTo>
                  <a:pt x="411495" y="178130"/>
                </a:lnTo>
                <a:lnTo>
                  <a:pt x="410213" y="153041"/>
                </a:lnTo>
                <a:lnTo>
                  <a:pt x="399970" y="109463"/>
                </a:lnTo>
                <a:lnTo>
                  <a:pt x="380053" y="74512"/>
                </a:lnTo>
                <a:lnTo>
                  <a:pt x="367668" y="59897"/>
                </a:lnTo>
                <a:lnTo>
                  <a:pt x="364709" y="57160"/>
                </a:lnTo>
                <a:close/>
              </a:path>
            </a:pathLst>
          </a:custGeom>
          <a:solidFill>
            <a:srgbClr val="21275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5" name="object 7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274335" y="658466"/>
            <a:ext cx="3053702" cy="905878"/>
          </a:xfrm>
          <a:prstGeom prst="rect">
            <a:avLst/>
          </a:prstGeom>
        </p:spPr>
      </p:pic>
      <p:sp>
        <p:nvSpPr>
          <p:cNvPr id="76" name="object 168">
            <a:extLst>
              <a:ext uri="{FF2B5EF4-FFF2-40B4-BE49-F238E27FC236}">
                <a16:creationId xmlns:a16="http://schemas.microsoft.com/office/drawing/2014/main" id="{02796A9B-8EFA-AA4E-BEFD-85C658B8A140}"/>
              </a:ext>
            </a:extLst>
          </p:cNvPr>
          <p:cNvSpPr/>
          <p:nvPr/>
        </p:nvSpPr>
        <p:spPr>
          <a:xfrm>
            <a:off x="0" y="0"/>
            <a:ext cx="20104100" cy="377190"/>
          </a:xfrm>
          <a:custGeom>
            <a:avLst/>
            <a:gdLst/>
            <a:ahLst/>
            <a:cxnLst/>
            <a:rect l="l" t="t" r="r" b="b"/>
            <a:pathLst>
              <a:path w="20104100" h="377190">
                <a:moveTo>
                  <a:pt x="20104099" y="0"/>
                </a:moveTo>
                <a:lnTo>
                  <a:pt x="0" y="0"/>
                </a:lnTo>
                <a:lnTo>
                  <a:pt x="0" y="376951"/>
                </a:lnTo>
                <a:lnTo>
                  <a:pt x="20104099" y="376951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1" name="Picture 80" descr="A picture containing text, tableware, plate, dishware&#10;&#10;Description automatically generated">
            <a:extLst>
              <a:ext uri="{FF2B5EF4-FFF2-40B4-BE49-F238E27FC236}">
                <a16:creationId xmlns:a16="http://schemas.microsoft.com/office/drawing/2014/main" id="{A72585F4-3214-D1B1-F7A6-0F512437D41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9520" y="7911353"/>
            <a:ext cx="1652016" cy="865632"/>
          </a:xfrm>
          <a:prstGeom prst="rect">
            <a:avLst/>
          </a:prstGeom>
        </p:spPr>
      </p:pic>
      <p:pic>
        <p:nvPicPr>
          <p:cNvPr id="83" name="Picture 82" descr="Logo, company name&#10;&#10;Description automatically generated">
            <a:extLst>
              <a:ext uri="{FF2B5EF4-FFF2-40B4-BE49-F238E27FC236}">
                <a16:creationId xmlns:a16="http://schemas.microsoft.com/office/drawing/2014/main" id="{D66FCC5B-F98F-8A3D-3B85-7528A23962E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675" y="6334345"/>
            <a:ext cx="3717767" cy="3717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143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defTabSz="753923" rtl="0">
              <a:defRPr/>
            </a:pPr>
            <a:r>
              <a:rPr lang="en-US" kern="120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© 2023 THE EDUCATION TRUST-MIDWEST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753923" rtl="0">
              <a:defRPr/>
            </a:pPr>
            <a:fld id="{1E06E502-F92B-482A-8C3A-89BC9A6781FF}" type="slidenum">
              <a:rPr lang="en-US" kern="1200">
                <a:solidFill>
                  <a:prstClr val="white"/>
                </a:solidFill>
                <a:latin typeface="Calibri"/>
                <a:ea typeface="+mn-ea"/>
                <a:cs typeface="+mn-cs"/>
              </a:rPr>
              <a:pPr defTabSz="753923" rtl="0">
                <a:defRPr/>
              </a:pPr>
              <a:t>20</a:t>
            </a:fld>
            <a:endParaRPr lang="en-US" kern="120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AutoShape 2" descr="Image result for reading campaign logo"/>
          <p:cNvSpPr>
            <a:spLocks noGrp="1" noChangeAspect="1" noChangeArrowheads="1"/>
          </p:cNvSpPr>
          <p:nvPr>
            <p:ph idx="1"/>
          </p:nvPr>
        </p:nvSpPr>
        <p:spPr bwMode="auto">
          <a:xfrm>
            <a:off x="3266916" y="1602445"/>
            <a:ext cx="13570268" cy="1027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50781" tIns="75390" rIns="150781" bIns="7539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defTabSz="1507846">
              <a:spcBef>
                <a:spcPts val="0"/>
              </a:spcBef>
              <a:defRPr sz="1600" b="0" i="0" u="none" strike="noStrike" kern="1200" spc="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638">
                <a:solidFill>
                  <a:prstClr val="black"/>
                </a:solidFill>
                <a:latin typeface="Calibri"/>
              </a:rPr>
              <a:t>Change in Scale Score Over Time</a:t>
            </a:r>
          </a:p>
          <a:p>
            <a:pPr algn="ctr" defTabSz="1507846">
              <a:spcBef>
                <a:spcPts val="0"/>
              </a:spcBef>
              <a:defRPr sz="1600" b="0" i="0" u="none" strike="noStrike" kern="1200" spc="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638">
                <a:solidFill>
                  <a:prstClr val="black"/>
                </a:solidFill>
                <a:latin typeface="Calibri"/>
              </a:rPr>
              <a:t>NAEP Grade 4 – Reading – All Students (2009-2022)</a:t>
            </a:r>
          </a:p>
          <a:p>
            <a:pPr algn="ctr"/>
            <a:endParaRPr lang="en-US"/>
          </a:p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uFill>
                  <a:solidFill>
                    <a:prstClr val="black"/>
                  </a:solidFill>
                </a:uFill>
                <a:cs typeface="Calibri"/>
              </a:rPr>
              <a:t>Comparison between Boston and Detroit – Grade 4 Reading: All Students</a:t>
            </a:r>
            <a:endParaRPr lang="en-US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81E62B73-ECBD-DD74-B144-A406B5741670}"/>
              </a:ext>
            </a:extLst>
          </p:cNvPr>
          <p:cNvGraphicFramePr/>
          <p:nvPr/>
        </p:nvGraphicFramePr>
        <p:xfrm>
          <a:off x="2223513" y="2533516"/>
          <a:ext cx="15657074" cy="7492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498295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defTabSz="753923" rtl="0">
              <a:defRPr/>
            </a:pPr>
            <a:r>
              <a:rPr lang="en-US" kern="120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© 2023 THE EDUCATION TRUST-MIDWEST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753923" rtl="0">
              <a:defRPr/>
            </a:pPr>
            <a:fld id="{1E06E502-F92B-482A-8C3A-89BC9A6781FF}" type="slidenum">
              <a:rPr lang="en-US" kern="1200">
                <a:solidFill>
                  <a:prstClr val="white"/>
                </a:solidFill>
                <a:latin typeface="Calibri"/>
                <a:ea typeface="+mn-ea"/>
                <a:cs typeface="+mn-cs"/>
              </a:rPr>
              <a:pPr defTabSz="753923" rtl="0">
                <a:defRPr/>
              </a:pPr>
              <a:t>21</a:t>
            </a:fld>
            <a:endParaRPr lang="en-US" kern="120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AutoShape 2" descr="Image result for reading campaign logo"/>
          <p:cNvSpPr>
            <a:spLocks noGrp="1" noChangeAspect="1" noChangeArrowheads="1"/>
          </p:cNvSpPr>
          <p:nvPr>
            <p:ph idx="1"/>
          </p:nvPr>
        </p:nvSpPr>
        <p:spPr bwMode="auto">
          <a:xfrm>
            <a:off x="3266916" y="1602445"/>
            <a:ext cx="13570268" cy="1027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50781" tIns="75390" rIns="150781" bIns="7539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defTabSz="1507846">
              <a:spcBef>
                <a:spcPts val="0"/>
              </a:spcBef>
              <a:defRPr sz="1600" b="0" i="0" u="none" strike="noStrike" kern="1200" spc="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638">
                <a:solidFill>
                  <a:prstClr val="black"/>
                </a:solidFill>
                <a:latin typeface="Calibri"/>
              </a:rPr>
              <a:t>Change in Scale Score Over Time</a:t>
            </a:r>
          </a:p>
          <a:p>
            <a:pPr algn="ctr" defTabSz="1507846">
              <a:spcBef>
                <a:spcPts val="0"/>
              </a:spcBef>
              <a:defRPr sz="1600" b="0" i="0" u="none" strike="noStrike" kern="1200" spc="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638">
                <a:solidFill>
                  <a:prstClr val="black"/>
                </a:solidFill>
                <a:latin typeface="Calibri"/>
              </a:rPr>
              <a:t>NAEP Grade 4 – Reading – Low-Income Students (2009-2022)</a:t>
            </a:r>
          </a:p>
          <a:p>
            <a:pPr algn="ctr"/>
            <a:endParaRPr lang="en-US"/>
          </a:p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uFill>
                  <a:solidFill>
                    <a:prstClr val="black"/>
                  </a:solidFill>
                </a:uFill>
                <a:ea typeface="+mj-lt"/>
                <a:cs typeface="+mj-lt"/>
              </a:rPr>
              <a:t>Comparison between Boston and Detroit – Grade 4 Reading: Students from Low-Income Backgrounds</a:t>
            </a:r>
            <a:endParaRPr lang="en-US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81E62B73-ECBD-DD74-B144-A406B5741670}"/>
              </a:ext>
            </a:extLst>
          </p:cNvPr>
          <p:cNvGraphicFramePr/>
          <p:nvPr/>
        </p:nvGraphicFramePr>
        <p:xfrm>
          <a:off x="2223513" y="2533516"/>
          <a:ext cx="15657074" cy="7492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952643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defTabSz="753923" rtl="0">
              <a:defRPr/>
            </a:pPr>
            <a:r>
              <a:rPr lang="en-US" kern="120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© 2023 THE EDUCATION TRUST-MIDWEST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753923" rtl="0">
              <a:defRPr/>
            </a:pPr>
            <a:fld id="{1E06E502-F92B-482A-8C3A-89BC9A6781FF}" type="slidenum">
              <a:rPr lang="en-US" kern="1200">
                <a:solidFill>
                  <a:prstClr val="white"/>
                </a:solidFill>
                <a:latin typeface="Calibri"/>
                <a:ea typeface="+mn-ea"/>
                <a:cs typeface="+mn-cs"/>
              </a:rPr>
              <a:pPr defTabSz="753923" rtl="0">
                <a:defRPr/>
              </a:pPr>
              <a:t>22</a:t>
            </a:fld>
            <a:endParaRPr lang="en-US" kern="120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AutoShape 2" descr="Image result for reading campaign logo"/>
          <p:cNvSpPr>
            <a:spLocks noGrp="1" noChangeAspect="1" noChangeArrowheads="1"/>
          </p:cNvSpPr>
          <p:nvPr>
            <p:ph idx="1"/>
          </p:nvPr>
        </p:nvSpPr>
        <p:spPr bwMode="auto">
          <a:xfrm>
            <a:off x="3266916" y="1602445"/>
            <a:ext cx="13570268" cy="1027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50781" tIns="75390" rIns="150781" bIns="7539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defTabSz="1507846">
              <a:spcBef>
                <a:spcPts val="0"/>
              </a:spcBef>
              <a:defRPr sz="1600" b="0" i="0" u="none" strike="noStrike" kern="1200" spc="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638">
                <a:solidFill>
                  <a:prstClr val="black"/>
                </a:solidFill>
                <a:latin typeface="Calibri"/>
              </a:rPr>
              <a:t>Change in Scale Score Over Time</a:t>
            </a:r>
          </a:p>
          <a:p>
            <a:pPr algn="ctr" defTabSz="1507846">
              <a:spcBef>
                <a:spcPts val="0"/>
              </a:spcBef>
              <a:defRPr sz="1600" b="0" i="0" u="none" strike="noStrike" kern="1200" spc="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638">
                <a:solidFill>
                  <a:prstClr val="black"/>
                </a:solidFill>
                <a:latin typeface="Calibri"/>
              </a:rPr>
              <a:t>NAEP Grade 4 – Reading – Black Students (2009-2022)</a:t>
            </a:r>
          </a:p>
          <a:p>
            <a:pPr algn="ctr"/>
            <a:endParaRPr lang="en-US"/>
          </a:p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uFill>
                  <a:solidFill>
                    <a:prstClr val="black"/>
                  </a:solidFill>
                </a:uFill>
                <a:ea typeface="+mj-lt"/>
                <a:cs typeface="+mj-lt"/>
              </a:rPr>
              <a:t>Comparison between Boston and Detroit – Grade 4 Reading: Black Students</a:t>
            </a:r>
            <a:endParaRPr lang="en-US" dirty="0">
              <a:ea typeface="+mj-lt"/>
              <a:cs typeface="+mj-lt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81E62B73-ECBD-DD74-B144-A406B5741670}"/>
              </a:ext>
            </a:extLst>
          </p:cNvPr>
          <p:cNvGraphicFramePr/>
          <p:nvPr/>
        </p:nvGraphicFramePr>
        <p:xfrm>
          <a:off x="2223513" y="2533516"/>
          <a:ext cx="15657074" cy="7492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666623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defTabSz="753923" rtl="0">
              <a:defRPr/>
            </a:pPr>
            <a:r>
              <a:rPr lang="en-US" kern="120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© 2023 THE EDUCATION TRUST-MIDWEST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753923" rtl="0">
              <a:defRPr/>
            </a:pPr>
            <a:fld id="{1E06E502-F92B-482A-8C3A-89BC9A6781FF}" type="slidenum">
              <a:rPr lang="en-US" kern="1200">
                <a:solidFill>
                  <a:prstClr val="white"/>
                </a:solidFill>
                <a:latin typeface="Calibri"/>
                <a:ea typeface="+mn-ea"/>
                <a:cs typeface="+mn-cs"/>
              </a:rPr>
              <a:pPr defTabSz="753923" rtl="0">
                <a:defRPr/>
              </a:pPr>
              <a:t>23</a:t>
            </a:fld>
            <a:endParaRPr lang="en-US" kern="120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AutoShape 2" descr="Image result for reading campaign logo"/>
          <p:cNvSpPr>
            <a:spLocks noGrp="1" noChangeAspect="1" noChangeArrowheads="1"/>
          </p:cNvSpPr>
          <p:nvPr>
            <p:ph idx="1"/>
          </p:nvPr>
        </p:nvSpPr>
        <p:spPr bwMode="auto">
          <a:xfrm>
            <a:off x="3266916" y="1602445"/>
            <a:ext cx="13570268" cy="1027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50781" tIns="75390" rIns="150781" bIns="7539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defTabSz="1507846">
              <a:spcBef>
                <a:spcPts val="0"/>
              </a:spcBef>
              <a:defRPr sz="1600" b="0" i="0" u="none" strike="noStrike" kern="1200" spc="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638">
                <a:solidFill>
                  <a:prstClr val="black"/>
                </a:solidFill>
                <a:latin typeface="Calibri"/>
              </a:rPr>
              <a:t>Change in Scale Score Over Time</a:t>
            </a:r>
          </a:p>
          <a:p>
            <a:pPr algn="ctr" defTabSz="1507846">
              <a:spcBef>
                <a:spcPts val="0"/>
              </a:spcBef>
              <a:defRPr sz="1600" b="0" i="0" u="none" strike="noStrike" kern="1200" spc="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638">
                <a:solidFill>
                  <a:prstClr val="black"/>
                </a:solidFill>
                <a:latin typeface="Calibri"/>
              </a:rPr>
              <a:t>NAEP Grade 4 – Reading – Latino Students (2009-2022)</a:t>
            </a:r>
          </a:p>
          <a:p>
            <a:pPr algn="ctr"/>
            <a:endParaRPr lang="en-US"/>
          </a:p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uFill>
                  <a:solidFill>
                    <a:prstClr val="black"/>
                  </a:solidFill>
                </a:uFill>
                <a:ea typeface="+mj-lt"/>
                <a:cs typeface="+mj-lt"/>
              </a:rPr>
              <a:t>Comparison between Boston and Detroit – Grade 4 Reading: Latino Students</a:t>
            </a:r>
            <a:endParaRPr lang="en-US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81E62B73-ECBD-DD74-B144-A406B5741670}"/>
              </a:ext>
            </a:extLst>
          </p:cNvPr>
          <p:cNvGraphicFramePr/>
          <p:nvPr/>
        </p:nvGraphicFramePr>
        <p:xfrm>
          <a:off x="2223513" y="2533516"/>
          <a:ext cx="15657074" cy="7492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795247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F6A8CA3-D430-466F-8C29-A3A3417A8BC8}"/>
              </a:ext>
            </a:extLst>
          </p:cNvPr>
          <p:cNvSpPr/>
          <p:nvPr/>
        </p:nvSpPr>
        <p:spPr>
          <a:xfrm>
            <a:off x="1717763" y="9499585"/>
            <a:ext cx="8334287" cy="7775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1507846" rtl="0"/>
            <a:r>
              <a:rPr lang="en-US" sz="1484" b="1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Source: </a:t>
            </a:r>
            <a:r>
              <a:rPr lang="en-US" sz="1484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NCES, NAEP Data Explorer</a:t>
            </a:r>
          </a:p>
          <a:p>
            <a:pPr algn="l" defTabSz="1507846" rtl="0"/>
            <a:r>
              <a:rPr lang="en-US" sz="1484" b="1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Note</a:t>
            </a:r>
            <a:r>
              <a:rPr lang="en-US" sz="1484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: Proficient Scale Score = 238; Basic Scale Score = 208</a:t>
            </a:r>
          </a:p>
          <a:p>
            <a:pPr algn="l" defTabSz="1507846" rtl="0"/>
            <a:endParaRPr lang="en-US" sz="1484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663FA96-101A-4096-BBD2-56691D824295}"/>
              </a:ext>
            </a:extLst>
          </p:cNvPr>
          <p:cNvSpPr txBox="1">
            <a:spLocks/>
          </p:cNvSpPr>
          <p:nvPr/>
        </p:nvSpPr>
        <p:spPr>
          <a:xfrm>
            <a:off x="6128886" y="2001442"/>
            <a:ext cx="8871518" cy="175910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1507846">
              <a:defRPr/>
            </a:pPr>
            <a:r>
              <a:rPr lang="en-US" sz="2638">
                <a:solidFill>
                  <a:prstClr val="black"/>
                </a:solidFill>
                <a:latin typeface="Calibri"/>
              </a:rPr>
              <a:t>Detroit TUDA Performance</a:t>
            </a:r>
            <a:br>
              <a:rPr lang="en-US" sz="2638">
                <a:solidFill>
                  <a:prstClr val="black"/>
                </a:solidFill>
                <a:latin typeface="Calibri"/>
              </a:rPr>
            </a:br>
            <a:r>
              <a:rPr lang="en-US" sz="2638">
                <a:solidFill>
                  <a:prstClr val="black"/>
                </a:solidFill>
                <a:latin typeface="Calibri"/>
              </a:rPr>
              <a:t>NAEP Grade 4 – Reading – All Students (2022)</a:t>
            </a:r>
          </a:p>
          <a:p>
            <a:pPr algn="ctr" defTabSz="1507846">
              <a:defRPr/>
            </a:pPr>
            <a:endParaRPr lang="en-US" sz="2638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6D2BD62A-9086-4F86-8E91-193D983E3297}"/>
              </a:ext>
            </a:extLst>
          </p:cNvPr>
          <p:cNvGraphicFramePr/>
          <p:nvPr/>
        </p:nvGraphicFramePr>
        <p:xfrm>
          <a:off x="2020462" y="2835075"/>
          <a:ext cx="17053303" cy="67248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490B7746-086E-4AB5-B07C-B058DBC5A594}"/>
              </a:ext>
            </a:extLst>
          </p:cNvPr>
          <p:cNvSpPr txBox="1">
            <a:spLocks/>
          </p:cNvSpPr>
          <p:nvPr/>
        </p:nvSpPr>
        <p:spPr>
          <a:xfrm>
            <a:off x="863497" y="236742"/>
            <a:ext cx="15684400" cy="134275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u="none" kern="1200">
                <a:solidFill>
                  <a:srgbClr val="FBB040"/>
                </a:solidFill>
                <a:uFill>
                  <a:solidFill>
                    <a:schemeClr val="tx1"/>
                  </a:solidFill>
                </a:uFill>
                <a:latin typeface="Univers LT Pro 55" panose="020B0603020202020204" pitchFamily="34" charset="0"/>
                <a:ea typeface="+mj-ea"/>
                <a:cs typeface="+mj-cs"/>
              </a:defRPr>
            </a:lvl1pPr>
          </a:lstStyle>
          <a:p>
            <a:pPr defTabSz="1507846"/>
            <a:r>
              <a:rPr lang="en-US" sz="3958">
                <a:solidFill>
                  <a:srgbClr val="002060"/>
                </a:solidFill>
                <a:uFill>
                  <a:solidFill>
                    <a:prstClr val="black"/>
                  </a:solidFill>
                </a:uFill>
                <a:latin typeface="Univers LT Std 57 Cn" panose="020B0506020202050204" pitchFamily="34" charset="0"/>
              </a:rPr>
              <a:t>Detroit remains lowest-ranked large urban district in the nation in grade 4 reading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04CF6437-867D-1171-F8E1-B1A8627A77ED}"/>
              </a:ext>
            </a:extLst>
          </p:cNvPr>
          <p:cNvSpPr txBox="1">
            <a:spLocks/>
          </p:cNvSpPr>
          <p:nvPr/>
        </p:nvSpPr>
        <p:spPr>
          <a:xfrm>
            <a:off x="1247531" y="10624419"/>
            <a:ext cx="17609038" cy="46146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1507846"/>
            <a:r>
              <a:rPr lang="en-US" sz="2638" b="1">
                <a:solidFill>
                  <a:prstClr val="white"/>
                </a:solidFill>
                <a:latin typeface="Calibri"/>
              </a:rPr>
              <a:t>					</a:t>
            </a:r>
            <a:r>
              <a:rPr lang="en-US" sz="2638">
                <a:solidFill>
                  <a:prstClr val="white"/>
                </a:solidFill>
                <a:latin typeface="Calibri"/>
              </a:rPr>
              <a:t>             © 2023 THE EDUCATION TRUST-MIDWEST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DDFC5286-9F07-E686-BAFD-ADEC816D2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10842618"/>
            <a:ext cx="20104100" cy="461468"/>
          </a:xfrm>
        </p:spPr>
        <p:txBody>
          <a:bodyPr/>
          <a:lstStyle/>
          <a:p>
            <a:pPr algn="r" defTabSz="753923" rtl="0">
              <a:defRPr/>
            </a:pPr>
            <a:r>
              <a:rPr lang="en-US" kern="120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© 2023 THE EDUCATION TRUST-MIDWEST</a:t>
            </a: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0B9B57FB-7D63-C974-79E0-BFD89B9E99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10780921"/>
            <a:ext cx="4523423" cy="602076"/>
          </a:xfrm>
        </p:spPr>
        <p:txBody>
          <a:bodyPr/>
          <a:lstStyle/>
          <a:p>
            <a:pPr defTabSz="753923" rtl="0">
              <a:defRPr/>
            </a:pPr>
            <a:fld id="{1E06E502-F92B-482A-8C3A-89BC9A6781FF}" type="slidenum">
              <a:rPr lang="en-US" kern="1200">
                <a:solidFill>
                  <a:prstClr val="white"/>
                </a:solidFill>
                <a:latin typeface="Calibri"/>
                <a:ea typeface="+mn-ea"/>
                <a:cs typeface="+mn-cs"/>
              </a:rPr>
              <a:pPr defTabSz="753923" rtl="0">
                <a:defRPr/>
              </a:pPr>
              <a:t>24</a:t>
            </a:fld>
            <a:endParaRPr lang="en-US" kern="120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17150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CF574-C224-DEBA-838A-5C9D09502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Creating a Legacy of Equity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92C1DD-862B-481D-2267-611505EE8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defTabSz="1507846" rtl="0"/>
            <a:r>
              <a:rPr lang="en-US" kern="120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© 2023 THE EDUCATION TRUST-MIDWEST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69C38A-893E-DBC6-63A7-48815C4B76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1507846" rtl="0"/>
            <a:fld id="{1E06E502-F92B-482A-8C3A-89BC9A6781FF}" type="slidenum">
              <a:rPr lang="en-US" kern="1200">
                <a:solidFill>
                  <a:prstClr val="white"/>
                </a:solidFill>
                <a:latin typeface="Calibri"/>
                <a:ea typeface="+mn-ea"/>
                <a:cs typeface="+mn-cs"/>
              </a:rPr>
              <a:pPr defTabSz="1507846" rtl="0"/>
              <a:t>25</a:t>
            </a:fld>
            <a:endParaRPr lang="en-US" kern="120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ADF29F74-46CB-B3F8-D438-72593D0B77BD}"/>
              </a:ext>
            </a:extLst>
          </p:cNvPr>
          <p:cNvSpPr>
            <a:spLocks noGrp="1"/>
          </p:cNvSpPr>
          <p:nvPr/>
        </p:nvSpPr>
        <p:spPr>
          <a:xfrm>
            <a:off x="1526383" y="2958545"/>
            <a:ext cx="17335172" cy="7609831"/>
          </a:xfrm>
          <a:prstGeom prst="rect">
            <a:avLst/>
          </a:prstGeom>
        </p:spPr>
        <p:txBody>
          <a:bodyPr vert="horz" lIns="150781" tIns="75390" rIns="150781" bIns="7539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F15E25"/>
                </a:solidFill>
                <a:latin typeface="Univers Condensed Light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ysClr val="windowText" lastClr="000000"/>
                </a:solidFill>
                <a:latin typeface="Univers Condensed Light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ysClr val="windowText" lastClr="000000"/>
                </a:solidFill>
                <a:latin typeface="Univers Condensed Light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Univers Condensed Light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Univers Condensed Light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Univers Condensed Light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Univers Condensed Light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Univers Condensed Light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Univers Condensed Light"/>
              </a:defRPr>
            </a:lvl9pPr>
          </a:lstStyle>
          <a:p>
            <a:pPr marL="848163" indent="-848163" defTabSz="1507846">
              <a:spcBef>
                <a:spcPts val="1649"/>
              </a:spcBef>
              <a:buFont typeface="Univers"/>
              <a:buAutoNum type="arabicPeriod"/>
            </a:pPr>
            <a:r>
              <a:rPr lang="en-US" sz="4617" dirty="0">
                <a:solidFill>
                  <a:srgbClr val="003D77"/>
                </a:solidFill>
                <a:ea typeface="+mn-ea"/>
                <a:cs typeface="+mn-cs"/>
              </a:rPr>
              <a:t>Invest with Urgency in Michigan Students’ Educational Recovery</a:t>
            </a:r>
          </a:p>
          <a:p>
            <a:pPr marL="848163" indent="-848163" defTabSz="1507846">
              <a:spcBef>
                <a:spcPts val="1649"/>
              </a:spcBef>
              <a:buFont typeface="Univers"/>
              <a:buAutoNum type="arabicPeriod"/>
            </a:pPr>
            <a:r>
              <a:rPr lang="en-US" sz="4617" dirty="0">
                <a:solidFill>
                  <a:srgbClr val="003D77"/>
                </a:solidFill>
                <a:ea typeface="+mn-ea"/>
                <a:cs typeface="+mn-cs"/>
              </a:rPr>
              <a:t>Be Honest about Student Performance</a:t>
            </a:r>
          </a:p>
          <a:p>
            <a:pPr marL="848163" indent="-848163" defTabSz="1507846">
              <a:spcBef>
                <a:spcPts val="1649"/>
              </a:spcBef>
              <a:buFont typeface="Univers"/>
              <a:buAutoNum type="arabicPeriod"/>
            </a:pPr>
            <a:r>
              <a:rPr lang="en-US" sz="4617" dirty="0">
                <a:solidFill>
                  <a:srgbClr val="003D77"/>
                </a:solidFill>
                <a:ea typeface="+mn-ea"/>
                <a:cs typeface="+mn-cs"/>
              </a:rPr>
              <a:t>Create a Fair School Funding System</a:t>
            </a:r>
          </a:p>
          <a:p>
            <a:pPr marL="848163" indent="-848163" defTabSz="1507846">
              <a:spcBef>
                <a:spcPts val="1649"/>
              </a:spcBef>
              <a:buFont typeface="Univers"/>
              <a:buAutoNum type="arabicPeriod"/>
            </a:pPr>
            <a:r>
              <a:rPr lang="en-US" sz="4617" dirty="0">
                <a:solidFill>
                  <a:srgbClr val="003D77"/>
                </a:solidFill>
                <a:ea typeface="+mn-ea"/>
                <a:cs typeface="+mn-cs"/>
              </a:rPr>
              <a:t>Develop a Strong System of Fiscal Transparency and Accountability for Spending</a:t>
            </a:r>
          </a:p>
          <a:p>
            <a:pPr marL="848163" indent="-848163" defTabSz="1507846">
              <a:spcBef>
                <a:spcPts val="1649"/>
              </a:spcBef>
              <a:buFont typeface="Univers"/>
              <a:buAutoNum type="arabicPeriod"/>
            </a:pPr>
            <a:r>
              <a:rPr lang="en-US" sz="4617" dirty="0">
                <a:solidFill>
                  <a:srgbClr val="003D77"/>
                </a:solidFill>
                <a:ea typeface="+mn-ea"/>
                <a:cs typeface="+mn-cs"/>
              </a:rPr>
              <a:t>Prioritize Educator Recruitment, Retention, and Support</a:t>
            </a:r>
          </a:p>
          <a:p>
            <a:pPr marL="848163" indent="-848163" defTabSz="1507846">
              <a:spcBef>
                <a:spcPts val="1649"/>
              </a:spcBef>
              <a:buFont typeface="Univers"/>
              <a:buAutoNum type="arabicPeriod"/>
            </a:pPr>
            <a:r>
              <a:rPr lang="en-US" sz="4617" dirty="0">
                <a:solidFill>
                  <a:srgbClr val="003D77"/>
                </a:solidFill>
                <a:ea typeface="+mn-ea"/>
                <a:cs typeface="+mn-cs"/>
              </a:rPr>
              <a:t>Ensure Full Access to Rigorous Coursework and Preparation for All Michigan Students</a:t>
            </a:r>
          </a:p>
          <a:p>
            <a:pPr marL="848163" indent="-848163" defTabSz="1507846">
              <a:spcBef>
                <a:spcPts val="1649"/>
              </a:spcBef>
              <a:buFont typeface="Univers"/>
              <a:buAutoNum type="arabicPeriod"/>
            </a:pPr>
            <a:r>
              <a:rPr lang="en-US" sz="4617" dirty="0">
                <a:solidFill>
                  <a:srgbClr val="003D77"/>
                </a:solidFill>
                <a:ea typeface="+mn-ea"/>
                <a:cs typeface="+mn-cs"/>
              </a:rPr>
              <a:t>Reimagine Early Literacy</a:t>
            </a:r>
          </a:p>
          <a:p>
            <a:pPr marL="848163" indent="-848163" defTabSz="1507846">
              <a:spcBef>
                <a:spcPts val="1649"/>
              </a:spcBef>
              <a:buFont typeface="Univers"/>
              <a:buAutoNum type="arabicPeriod"/>
            </a:pPr>
            <a:r>
              <a:rPr lang="en-US" sz="4617" dirty="0">
                <a:solidFill>
                  <a:srgbClr val="003D77"/>
                </a:solidFill>
                <a:ea typeface="+mn-ea"/>
                <a:cs typeface="+mn-cs"/>
              </a:rPr>
              <a:t>Identify Students with Dyslexia and Ensure They Receive the Support They Need</a:t>
            </a:r>
          </a:p>
          <a:p>
            <a:pPr marL="848163" indent="-848163" defTabSz="1507846">
              <a:spcBef>
                <a:spcPts val="1649"/>
              </a:spcBef>
              <a:buFont typeface="Univers"/>
              <a:buAutoNum type="arabicPeriod"/>
            </a:pPr>
            <a:r>
              <a:rPr lang="en-US" sz="4617" dirty="0">
                <a:solidFill>
                  <a:srgbClr val="003D77"/>
                </a:solidFill>
                <a:ea typeface="+mn-ea"/>
                <a:cs typeface="+mn-cs"/>
              </a:rPr>
              <a:t>Invest in Post-Secondary Innovation</a:t>
            </a:r>
          </a:p>
          <a:p>
            <a:pPr marL="848163" indent="-848163" defTabSz="1507846">
              <a:spcBef>
                <a:spcPts val="1649"/>
              </a:spcBef>
              <a:buFont typeface="Univers"/>
              <a:buAutoNum type="arabicPeriod"/>
            </a:pPr>
            <a:r>
              <a:rPr lang="en-US" sz="4617" dirty="0">
                <a:solidFill>
                  <a:srgbClr val="003D77"/>
                </a:solidFill>
                <a:ea typeface="+mn-ea"/>
                <a:cs typeface="+mn-cs"/>
              </a:rPr>
              <a:t>Strengthen Early Childhood for Students Who are Underserved</a:t>
            </a:r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76BC9FB7-8C1B-B67D-5E17-F92325DEF088}"/>
              </a:ext>
            </a:extLst>
          </p:cNvPr>
          <p:cNvSpPr>
            <a:spLocks noGrp="1"/>
          </p:cNvSpPr>
          <p:nvPr/>
        </p:nvSpPr>
        <p:spPr>
          <a:xfrm>
            <a:off x="0" y="1629573"/>
            <a:ext cx="20104100" cy="1062594"/>
          </a:xfrm>
          <a:prstGeom prst="rect">
            <a:avLst/>
          </a:prstGeom>
          <a:solidFill>
            <a:srgbClr val="003D77"/>
          </a:solidFill>
        </p:spPr>
        <p:txBody>
          <a:bodyPr vert="horz" lIns="150781" tIns="75390" rIns="150781" bIns="7539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ysClr val="window" lastClr="FFFFFF"/>
                </a:solidFill>
                <a:latin typeface="Univers"/>
              </a:defRPr>
            </a:lvl1pPr>
          </a:lstStyle>
          <a:p>
            <a:pPr defTabSz="1507846"/>
            <a:r>
              <a:rPr lang="en-US" sz="5936">
                <a:ea typeface="+mn-ea"/>
                <a:cs typeface="+mn-cs"/>
              </a:rPr>
              <a:t>Opportunity 10 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20757181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r" defTabSz="753923" rtl="0">
              <a:defRPr/>
            </a:pPr>
            <a:r>
              <a:rPr lang="en-US" kern="120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© 2023 THE EDUCATION TRUST-MIDWEST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en-US" dirty="0">
                <a:latin typeface="Univers Condensed"/>
              </a:rPr>
              <a:t>Discussion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0C6FA5-E459-020F-968F-940A29ECF4A7}"/>
              </a:ext>
            </a:extLst>
          </p:cNvPr>
          <p:cNvSpPr txBox="1">
            <a:spLocks/>
          </p:cNvSpPr>
          <p:nvPr/>
        </p:nvSpPr>
        <p:spPr>
          <a:xfrm>
            <a:off x="0" y="10842619"/>
            <a:ext cx="4523423" cy="60207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507846"/>
            <a:fld id="{1E06E502-F92B-482A-8C3A-89BC9A6781FF}" type="slidenum">
              <a:rPr lang="en-US" sz="1979">
                <a:solidFill>
                  <a:prstClr val="white"/>
                </a:solidFill>
                <a:latin typeface="Calibri"/>
              </a:rPr>
              <a:pPr defTabSz="1507846"/>
              <a:t>26</a:t>
            </a:fld>
            <a:endParaRPr lang="en-US" sz="1979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918923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66110" y="3946479"/>
            <a:ext cx="20124637" cy="124457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en-US" sz="8000" spc="-10" dirty="0"/>
              <a:t>Building Blocks: Importance of P-12 Education</a:t>
            </a:r>
            <a:endParaRPr sz="8000" spc="-10" dirty="0"/>
          </a:p>
        </p:txBody>
      </p:sp>
      <p:grpSp>
        <p:nvGrpSpPr>
          <p:cNvPr id="3" name="object 3"/>
          <p:cNvGrpSpPr/>
          <p:nvPr/>
        </p:nvGrpSpPr>
        <p:grpSpPr>
          <a:xfrm>
            <a:off x="0" y="10177700"/>
            <a:ext cx="20104100" cy="1130935"/>
            <a:chOff x="0" y="10177700"/>
            <a:chExt cx="20104100" cy="1130935"/>
          </a:xfrm>
        </p:grpSpPr>
        <p:sp>
          <p:nvSpPr>
            <p:cNvPr id="4" name="object 4"/>
            <p:cNvSpPr/>
            <p:nvPr/>
          </p:nvSpPr>
          <p:spPr>
            <a:xfrm>
              <a:off x="11256" y="10177700"/>
              <a:ext cx="1226820" cy="979169"/>
            </a:xfrm>
            <a:custGeom>
              <a:avLst/>
              <a:gdLst/>
              <a:ahLst/>
              <a:cxnLst/>
              <a:rect l="l" t="t" r="r" b="b"/>
              <a:pathLst>
                <a:path w="1226820" h="979170">
                  <a:moveTo>
                    <a:pt x="1226821" y="0"/>
                  </a:moveTo>
                  <a:lnTo>
                    <a:pt x="639415" y="0"/>
                  </a:lnTo>
                  <a:lnTo>
                    <a:pt x="0" y="244484"/>
                  </a:lnTo>
                  <a:lnTo>
                    <a:pt x="298420" y="979048"/>
                  </a:lnTo>
                  <a:lnTo>
                    <a:pt x="1226821" y="0"/>
                  </a:lnTo>
                  <a:close/>
                </a:path>
              </a:pathLst>
            </a:custGeom>
            <a:solidFill>
              <a:srgbClr val="263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10177700"/>
              <a:ext cx="650875" cy="245110"/>
            </a:xfrm>
            <a:custGeom>
              <a:avLst/>
              <a:gdLst/>
              <a:ahLst/>
              <a:cxnLst/>
              <a:rect l="l" t="t" r="r" b="b"/>
              <a:pathLst>
                <a:path w="650875" h="245109">
                  <a:moveTo>
                    <a:pt x="650671" y="0"/>
                  </a:moveTo>
                  <a:lnTo>
                    <a:pt x="0" y="0"/>
                  </a:lnTo>
                  <a:lnTo>
                    <a:pt x="0" y="236893"/>
                  </a:lnTo>
                  <a:lnTo>
                    <a:pt x="11256" y="244484"/>
                  </a:lnTo>
                  <a:lnTo>
                    <a:pt x="650671" y="0"/>
                  </a:lnTo>
                  <a:close/>
                </a:path>
              </a:pathLst>
            </a:custGeom>
            <a:solidFill>
              <a:srgbClr val="292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62001" y="11156753"/>
              <a:ext cx="641350" cy="152400"/>
            </a:xfrm>
            <a:custGeom>
              <a:avLst/>
              <a:gdLst/>
              <a:ahLst/>
              <a:cxnLst/>
              <a:rect l="l" t="t" r="r" b="b"/>
              <a:pathLst>
                <a:path w="641350" h="152400">
                  <a:moveTo>
                    <a:pt x="641045" y="151803"/>
                  </a:moveTo>
                  <a:lnTo>
                    <a:pt x="147675" y="12"/>
                  </a:lnTo>
                  <a:lnTo>
                    <a:pt x="0" y="151803"/>
                  </a:lnTo>
                  <a:lnTo>
                    <a:pt x="315048" y="151803"/>
                  </a:lnTo>
                  <a:lnTo>
                    <a:pt x="641045" y="151803"/>
                  </a:lnTo>
                  <a:close/>
                </a:path>
              </a:pathLst>
            </a:custGeom>
            <a:solidFill>
              <a:srgbClr val="263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09675" y="10376269"/>
              <a:ext cx="2438400" cy="932815"/>
            </a:xfrm>
            <a:custGeom>
              <a:avLst/>
              <a:gdLst/>
              <a:ahLst/>
              <a:cxnLst/>
              <a:rect l="l" t="t" r="r" b="b"/>
              <a:pathLst>
                <a:path w="2438400" h="932815">
                  <a:moveTo>
                    <a:pt x="2364378" y="0"/>
                  </a:moveTo>
                  <a:lnTo>
                    <a:pt x="0" y="780478"/>
                  </a:lnTo>
                  <a:lnTo>
                    <a:pt x="493377" y="932285"/>
                  </a:lnTo>
                  <a:lnTo>
                    <a:pt x="2438218" y="932285"/>
                  </a:lnTo>
                  <a:lnTo>
                    <a:pt x="2364378" y="0"/>
                  </a:lnTo>
                  <a:close/>
                </a:path>
              </a:pathLst>
            </a:custGeom>
            <a:solidFill>
              <a:srgbClr val="2724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276904" y="10177700"/>
              <a:ext cx="397510" cy="198755"/>
            </a:xfrm>
            <a:custGeom>
              <a:avLst/>
              <a:gdLst/>
              <a:ahLst/>
              <a:cxnLst/>
              <a:rect l="l" t="t" r="r" b="b"/>
              <a:pathLst>
                <a:path w="397510" h="198754">
                  <a:moveTo>
                    <a:pt x="351402" y="0"/>
                  </a:moveTo>
                  <a:lnTo>
                    <a:pt x="0" y="0"/>
                  </a:lnTo>
                  <a:lnTo>
                    <a:pt x="397139" y="198569"/>
                  </a:lnTo>
                  <a:lnTo>
                    <a:pt x="351402" y="0"/>
                  </a:lnTo>
                  <a:close/>
                </a:path>
              </a:pathLst>
            </a:custGeom>
            <a:solidFill>
              <a:srgbClr val="292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628311" y="10177700"/>
              <a:ext cx="354965" cy="198755"/>
            </a:xfrm>
            <a:custGeom>
              <a:avLst/>
              <a:gdLst/>
              <a:ahLst/>
              <a:cxnLst/>
              <a:rect l="l" t="t" r="r" b="b"/>
              <a:pathLst>
                <a:path w="354964" h="198754">
                  <a:moveTo>
                    <a:pt x="354942" y="0"/>
                  </a:moveTo>
                  <a:lnTo>
                    <a:pt x="0" y="0"/>
                  </a:lnTo>
                  <a:lnTo>
                    <a:pt x="45736" y="198569"/>
                  </a:lnTo>
                  <a:lnTo>
                    <a:pt x="354942" y="0"/>
                  </a:lnTo>
                  <a:close/>
                </a:path>
              </a:pathLst>
            </a:custGeom>
            <a:solidFill>
              <a:srgbClr val="2724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753220" y="10177700"/>
              <a:ext cx="1136650" cy="589280"/>
            </a:xfrm>
            <a:custGeom>
              <a:avLst/>
              <a:gdLst/>
              <a:ahLst/>
              <a:cxnLst/>
              <a:rect l="l" t="t" r="r" b="b"/>
              <a:pathLst>
                <a:path w="1136650" h="589279">
                  <a:moveTo>
                    <a:pt x="1136112" y="0"/>
                  </a:moveTo>
                  <a:lnTo>
                    <a:pt x="0" y="0"/>
                  </a:lnTo>
                  <a:lnTo>
                    <a:pt x="428217" y="588809"/>
                  </a:lnTo>
                  <a:lnTo>
                    <a:pt x="1136112" y="0"/>
                  </a:lnTo>
                  <a:close/>
                </a:path>
              </a:pathLst>
            </a:custGeom>
            <a:solidFill>
              <a:srgbClr val="292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674046" y="10376270"/>
              <a:ext cx="1507490" cy="932815"/>
            </a:xfrm>
            <a:custGeom>
              <a:avLst/>
              <a:gdLst/>
              <a:ahLst/>
              <a:cxnLst/>
              <a:rect l="l" t="t" r="r" b="b"/>
              <a:pathLst>
                <a:path w="1507489" h="932815">
                  <a:moveTo>
                    <a:pt x="0" y="0"/>
                  </a:moveTo>
                  <a:lnTo>
                    <a:pt x="73851" y="932285"/>
                  </a:lnTo>
                  <a:lnTo>
                    <a:pt x="857659" y="932285"/>
                  </a:lnTo>
                  <a:lnTo>
                    <a:pt x="1507399" y="3902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3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205819" y="10177700"/>
              <a:ext cx="1743075" cy="504825"/>
            </a:xfrm>
            <a:custGeom>
              <a:avLst/>
              <a:gdLst/>
              <a:ahLst/>
              <a:cxnLst/>
              <a:rect l="l" t="t" r="r" b="b"/>
              <a:pathLst>
                <a:path w="1743075" h="504825">
                  <a:moveTo>
                    <a:pt x="1173985" y="0"/>
                  </a:moveTo>
                  <a:lnTo>
                    <a:pt x="0" y="0"/>
                  </a:lnTo>
                  <a:lnTo>
                    <a:pt x="89871" y="504644"/>
                  </a:lnTo>
                  <a:lnTo>
                    <a:pt x="1742638" y="481692"/>
                  </a:lnTo>
                  <a:lnTo>
                    <a:pt x="1173985" y="0"/>
                  </a:lnTo>
                  <a:close/>
                </a:path>
              </a:pathLst>
            </a:custGeom>
            <a:solidFill>
              <a:srgbClr val="2724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354758" y="10177700"/>
              <a:ext cx="1941195" cy="504825"/>
            </a:xfrm>
            <a:custGeom>
              <a:avLst/>
              <a:gdLst/>
              <a:ahLst/>
              <a:cxnLst/>
              <a:rect l="l" t="t" r="r" b="b"/>
              <a:pathLst>
                <a:path w="1941195" h="504825">
                  <a:moveTo>
                    <a:pt x="1851064" y="0"/>
                  </a:moveTo>
                  <a:lnTo>
                    <a:pt x="0" y="0"/>
                  </a:lnTo>
                  <a:lnTo>
                    <a:pt x="1940925" y="504644"/>
                  </a:lnTo>
                  <a:lnTo>
                    <a:pt x="1851064" y="0"/>
                  </a:lnTo>
                  <a:close/>
                </a:path>
              </a:pathLst>
            </a:custGeom>
            <a:solidFill>
              <a:srgbClr val="1D44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062561" y="10177700"/>
              <a:ext cx="2233295" cy="1130935"/>
            </a:xfrm>
            <a:custGeom>
              <a:avLst/>
              <a:gdLst/>
              <a:ahLst/>
              <a:cxnLst/>
              <a:rect l="l" t="t" r="r" b="b"/>
              <a:pathLst>
                <a:path w="2233295" h="1130934">
                  <a:moveTo>
                    <a:pt x="292200" y="0"/>
                  </a:moveTo>
                  <a:lnTo>
                    <a:pt x="0" y="0"/>
                  </a:lnTo>
                  <a:lnTo>
                    <a:pt x="765275" y="1130855"/>
                  </a:lnTo>
                  <a:lnTo>
                    <a:pt x="1651635" y="1130855"/>
                  </a:lnTo>
                  <a:lnTo>
                    <a:pt x="2233125" y="504644"/>
                  </a:lnTo>
                  <a:lnTo>
                    <a:pt x="292200" y="0"/>
                  </a:lnTo>
                  <a:close/>
                </a:path>
              </a:pathLst>
            </a:custGeom>
            <a:solidFill>
              <a:srgbClr val="263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181439" y="10177700"/>
              <a:ext cx="1646555" cy="1130935"/>
            </a:xfrm>
            <a:custGeom>
              <a:avLst/>
              <a:gdLst/>
              <a:ahLst/>
              <a:cxnLst/>
              <a:rect l="l" t="t" r="r" b="b"/>
              <a:pathLst>
                <a:path w="1646554" h="1130934">
                  <a:moveTo>
                    <a:pt x="881125" y="0"/>
                  </a:moveTo>
                  <a:lnTo>
                    <a:pt x="707894" y="0"/>
                  </a:lnTo>
                  <a:lnTo>
                    <a:pt x="0" y="588809"/>
                  </a:lnTo>
                  <a:lnTo>
                    <a:pt x="1000702" y="1130855"/>
                  </a:lnTo>
                  <a:lnTo>
                    <a:pt x="1646400" y="1130855"/>
                  </a:lnTo>
                  <a:lnTo>
                    <a:pt x="881125" y="0"/>
                  </a:lnTo>
                  <a:close/>
                </a:path>
              </a:pathLst>
            </a:custGeom>
            <a:solidFill>
              <a:srgbClr val="2724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181441" y="10766509"/>
              <a:ext cx="1000760" cy="542290"/>
            </a:xfrm>
            <a:custGeom>
              <a:avLst/>
              <a:gdLst/>
              <a:ahLst/>
              <a:cxnLst/>
              <a:rect l="l" t="t" r="r" b="b"/>
              <a:pathLst>
                <a:path w="1000760" h="542290">
                  <a:moveTo>
                    <a:pt x="0" y="0"/>
                  </a:moveTo>
                  <a:lnTo>
                    <a:pt x="83243" y="542046"/>
                  </a:lnTo>
                  <a:lnTo>
                    <a:pt x="1000702" y="542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92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531707" y="10766509"/>
              <a:ext cx="733425" cy="542290"/>
            </a:xfrm>
            <a:custGeom>
              <a:avLst/>
              <a:gdLst/>
              <a:ahLst/>
              <a:cxnLst/>
              <a:rect l="l" t="t" r="r" b="b"/>
              <a:pathLst>
                <a:path w="733425" h="542290">
                  <a:moveTo>
                    <a:pt x="649739" y="0"/>
                  </a:moveTo>
                  <a:lnTo>
                    <a:pt x="0" y="542046"/>
                  </a:lnTo>
                  <a:lnTo>
                    <a:pt x="732982" y="542046"/>
                  </a:lnTo>
                  <a:lnTo>
                    <a:pt x="649739" y="0"/>
                  </a:lnTo>
                  <a:close/>
                </a:path>
              </a:pathLst>
            </a:custGeom>
            <a:solidFill>
              <a:srgbClr val="1D44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239988" y="10682341"/>
              <a:ext cx="496570" cy="626745"/>
            </a:xfrm>
            <a:custGeom>
              <a:avLst/>
              <a:gdLst/>
              <a:ahLst/>
              <a:cxnLst/>
              <a:rect l="l" t="t" r="r" b="b"/>
              <a:pathLst>
                <a:path w="496570" h="626745">
                  <a:moveTo>
                    <a:pt x="55700" y="0"/>
                  </a:moveTo>
                  <a:lnTo>
                    <a:pt x="0" y="626214"/>
                  </a:lnTo>
                  <a:lnTo>
                    <a:pt x="496491" y="626214"/>
                  </a:lnTo>
                  <a:lnTo>
                    <a:pt x="55700" y="0"/>
                  </a:lnTo>
                  <a:close/>
                </a:path>
              </a:pathLst>
            </a:custGeom>
            <a:solidFill>
              <a:srgbClr val="292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714206" y="10682343"/>
              <a:ext cx="581660" cy="626745"/>
            </a:xfrm>
            <a:custGeom>
              <a:avLst/>
              <a:gdLst/>
              <a:ahLst/>
              <a:cxnLst/>
              <a:rect l="l" t="t" r="r" b="b"/>
              <a:pathLst>
                <a:path w="581659" h="626745">
                  <a:moveTo>
                    <a:pt x="581484" y="0"/>
                  </a:moveTo>
                  <a:lnTo>
                    <a:pt x="0" y="626212"/>
                  </a:lnTo>
                  <a:lnTo>
                    <a:pt x="525784" y="626212"/>
                  </a:lnTo>
                  <a:lnTo>
                    <a:pt x="581484" y="0"/>
                  </a:lnTo>
                  <a:close/>
                </a:path>
              </a:pathLst>
            </a:custGeom>
            <a:solidFill>
              <a:srgbClr val="2724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295693" y="10659386"/>
              <a:ext cx="1652905" cy="649605"/>
            </a:xfrm>
            <a:custGeom>
              <a:avLst/>
              <a:gdLst/>
              <a:ahLst/>
              <a:cxnLst/>
              <a:rect l="l" t="t" r="r" b="b"/>
              <a:pathLst>
                <a:path w="1652904" h="649604">
                  <a:moveTo>
                    <a:pt x="1652766" y="0"/>
                  </a:moveTo>
                  <a:lnTo>
                    <a:pt x="0" y="22952"/>
                  </a:lnTo>
                  <a:lnTo>
                    <a:pt x="440792" y="649169"/>
                  </a:lnTo>
                  <a:lnTo>
                    <a:pt x="1100741" y="649169"/>
                  </a:lnTo>
                  <a:lnTo>
                    <a:pt x="1652766" y="0"/>
                  </a:lnTo>
                  <a:close/>
                </a:path>
              </a:pathLst>
            </a:custGeom>
            <a:solidFill>
              <a:srgbClr val="263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396434" y="10659386"/>
              <a:ext cx="1369060" cy="649605"/>
            </a:xfrm>
            <a:custGeom>
              <a:avLst/>
              <a:gdLst/>
              <a:ahLst/>
              <a:cxnLst/>
              <a:rect l="l" t="t" r="r" b="b"/>
              <a:pathLst>
                <a:path w="1369059" h="649604">
                  <a:moveTo>
                    <a:pt x="552024" y="0"/>
                  </a:moveTo>
                  <a:lnTo>
                    <a:pt x="0" y="649169"/>
                  </a:lnTo>
                  <a:lnTo>
                    <a:pt x="1368903" y="649169"/>
                  </a:lnTo>
                  <a:lnTo>
                    <a:pt x="552024" y="0"/>
                  </a:lnTo>
                  <a:close/>
                </a:path>
              </a:pathLst>
            </a:custGeom>
            <a:solidFill>
              <a:srgbClr val="1D44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379799" y="10177700"/>
              <a:ext cx="568960" cy="481965"/>
            </a:xfrm>
            <a:custGeom>
              <a:avLst/>
              <a:gdLst/>
              <a:ahLst/>
              <a:cxnLst/>
              <a:rect l="l" t="t" r="r" b="b"/>
              <a:pathLst>
                <a:path w="568959" h="481965">
                  <a:moveTo>
                    <a:pt x="438109" y="0"/>
                  </a:moveTo>
                  <a:lnTo>
                    <a:pt x="0" y="0"/>
                  </a:lnTo>
                  <a:lnTo>
                    <a:pt x="568659" y="481686"/>
                  </a:lnTo>
                  <a:lnTo>
                    <a:pt x="438109" y="0"/>
                  </a:lnTo>
                  <a:close/>
                </a:path>
              </a:pathLst>
            </a:custGeom>
            <a:solidFill>
              <a:srgbClr val="292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817909" y="10177700"/>
              <a:ext cx="495934" cy="481965"/>
            </a:xfrm>
            <a:custGeom>
              <a:avLst/>
              <a:gdLst/>
              <a:ahLst/>
              <a:cxnLst/>
              <a:rect l="l" t="t" r="r" b="b"/>
              <a:pathLst>
                <a:path w="495934" h="481965">
                  <a:moveTo>
                    <a:pt x="495437" y="0"/>
                  </a:moveTo>
                  <a:lnTo>
                    <a:pt x="0" y="0"/>
                  </a:lnTo>
                  <a:lnTo>
                    <a:pt x="130549" y="481685"/>
                  </a:lnTo>
                  <a:lnTo>
                    <a:pt x="495437" y="0"/>
                  </a:lnTo>
                  <a:close/>
                </a:path>
              </a:pathLst>
            </a:custGeom>
            <a:solidFill>
              <a:srgbClr val="1563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948459" y="10177700"/>
              <a:ext cx="1047750" cy="1130935"/>
            </a:xfrm>
            <a:custGeom>
              <a:avLst/>
              <a:gdLst/>
              <a:ahLst/>
              <a:cxnLst/>
              <a:rect l="l" t="t" r="r" b="b"/>
              <a:pathLst>
                <a:path w="1047750" h="1130934">
                  <a:moveTo>
                    <a:pt x="998510" y="0"/>
                  </a:moveTo>
                  <a:lnTo>
                    <a:pt x="364881" y="0"/>
                  </a:lnTo>
                  <a:lnTo>
                    <a:pt x="0" y="481677"/>
                  </a:lnTo>
                  <a:lnTo>
                    <a:pt x="816889" y="1130855"/>
                  </a:lnTo>
                  <a:lnTo>
                    <a:pt x="1047677" y="1130855"/>
                  </a:lnTo>
                  <a:lnTo>
                    <a:pt x="998510" y="0"/>
                  </a:lnTo>
                  <a:close/>
                </a:path>
              </a:pathLst>
            </a:custGeom>
            <a:solidFill>
              <a:srgbClr val="292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6007715" y="10253845"/>
              <a:ext cx="1591310" cy="1054735"/>
            </a:xfrm>
            <a:custGeom>
              <a:avLst/>
              <a:gdLst/>
              <a:ahLst/>
              <a:cxnLst/>
              <a:rect l="l" t="t" r="r" b="b"/>
              <a:pathLst>
                <a:path w="1591309" h="1054734">
                  <a:moveTo>
                    <a:pt x="1495364" y="0"/>
                  </a:moveTo>
                  <a:lnTo>
                    <a:pt x="0" y="1054710"/>
                  </a:lnTo>
                  <a:lnTo>
                    <a:pt x="1591255" y="1054710"/>
                  </a:lnTo>
                  <a:lnTo>
                    <a:pt x="1495364" y="0"/>
                  </a:lnTo>
                  <a:close/>
                </a:path>
              </a:pathLst>
            </a:custGeom>
            <a:solidFill>
              <a:srgbClr val="008F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7503075" y="10253843"/>
              <a:ext cx="1477010" cy="1054735"/>
            </a:xfrm>
            <a:custGeom>
              <a:avLst/>
              <a:gdLst/>
              <a:ahLst/>
              <a:cxnLst/>
              <a:rect l="l" t="t" r="r" b="b"/>
              <a:pathLst>
                <a:path w="1477009" h="1054734">
                  <a:moveTo>
                    <a:pt x="0" y="0"/>
                  </a:moveTo>
                  <a:lnTo>
                    <a:pt x="95891" y="1054712"/>
                  </a:lnTo>
                  <a:lnTo>
                    <a:pt x="1476599" y="10547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70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3261426" y="10539511"/>
              <a:ext cx="1080135" cy="769620"/>
            </a:xfrm>
            <a:custGeom>
              <a:avLst/>
              <a:gdLst/>
              <a:ahLst/>
              <a:cxnLst/>
              <a:rect l="l" t="t" r="r" b="b"/>
              <a:pathLst>
                <a:path w="1080134" h="769620">
                  <a:moveTo>
                    <a:pt x="854490" y="0"/>
                  </a:moveTo>
                  <a:lnTo>
                    <a:pt x="0" y="769044"/>
                  </a:lnTo>
                  <a:lnTo>
                    <a:pt x="1079900" y="769044"/>
                  </a:lnTo>
                  <a:lnTo>
                    <a:pt x="854490" y="0"/>
                  </a:lnTo>
                  <a:close/>
                </a:path>
              </a:pathLst>
            </a:custGeom>
            <a:solidFill>
              <a:srgbClr val="1D44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4115905" y="10539521"/>
              <a:ext cx="814705" cy="769620"/>
            </a:xfrm>
            <a:custGeom>
              <a:avLst/>
              <a:gdLst/>
              <a:ahLst/>
              <a:cxnLst/>
              <a:rect l="l" t="t" r="r" b="b"/>
              <a:pathLst>
                <a:path w="814705" h="769620">
                  <a:moveTo>
                    <a:pt x="0" y="0"/>
                  </a:moveTo>
                  <a:lnTo>
                    <a:pt x="225407" y="769034"/>
                  </a:lnTo>
                  <a:lnTo>
                    <a:pt x="814672" y="7690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85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4115915" y="10177700"/>
              <a:ext cx="1886585" cy="1130935"/>
            </a:xfrm>
            <a:custGeom>
              <a:avLst/>
              <a:gdLst/>
              <a:ahLst/>
              <a:cxnLst/>
              <a:rect l="l" t="t" r="r" b="b"/>
              <a:pathLst>
                <a:path w="1886584" h="1130934">
                  <a:moveTo>
                    <a:pt x="1886490" y="0"/>
                  </a:moveTo>
                  <a:lnTo>
                    <a:pt x="1038240" y="0"/>
                  </a:lnTo>
                  <a:lnTo>
                    <a:pt x="0" y="361810"/>
                  </a:lnTo>
                  <a:lnTo>
                    <a:pt x="814683" y="1130855"/>
                  </a:lnTo>
                  <a:lnTo>
                    <a:pt x="1445039" y="1130855"/>
                  </a:lnTo>
                  <a:lnTo>
                    <a:pt x="1886490" y="0"/>
                  </a:lnTo>
                  <a:close/>
                </a:path>
              </a:pathLst>
            </a:custGeom>
            <a:solidFill>
              <a:srgbClr val="263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5560950" y="10177700"/>
              <a:ext cx="1942464" cy="1130935"/>
            </a:xfrm>
            <a:custGeom>
              <a:avLst/>
              <a:gdLst/>
              <a:ahLst/>
              <a:cxnLst/>
              <a:rect l="l" t="t" r="r" b="b"/>
              <a:pathLst>
                <a:path w="1942465" h="1130934">
                  <a:moveTo>
                    <a:pt x="1693265" y="0"/>
                  </a:moveTo>
                  <a:lnTo>
                    <a:pt x="441443" y="0"/>
                  </a:lnTo>
                  <a:lnTo>
                    <a:pt x="0" y="1130855"/>
                  </a:lnTo>
                  <a:lnTo>
                    <a:pt x="446765" y="1130855"/>
                  </a:lnTo>
                  <a:lnTo>
                    <a:pt x="1942129" y="76145"/>
                  </a:lnTo>
                  <a:lnTo>
                    <a:pt x="1693265" y="0"/>
                  </a:lnTo>
                  <a:close/>
                </a:path>
              </a:pathLst>
            </a:custGeom>
            <a:solidFill>
              <a:srgbClr val="1D44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1422514" y="10427285"/>
              <a:ext cx="1431290" cy="881380"/>
            </a:xfrm>
            <a:custGeom>
              <a:avLst/>
              <a:gdLst/>
              <a:ahLst/>
              <a:cxnLst/>
              <a:rect l="l" t="t" r="r" b="b"/>
              <a:pathLst>
                <a:path w="1431290" h="881379">
                  <a:moveTo>
                    <a:pt x="0" y="0"/>
                  </a:moveTo>
                  <a:lnTo>
                    <a:pt x="56551" y="881270"/>
                  </a:lnTo>
                  <a:lnTo>
                    <a:pt x="1430969" y="8812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92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0255875" y="10427280"/>
              <a:ext cx="1223645" cy="881380"/>
            </a:xfrm>
            <a:custGeom>
              <a:avLst/>
              <a:gdLst/>
              <a:ahLst/>
              <a:cxnLst/>
              <a:rect l="l" t="t" r="r" b="b"/>
              <a:pathLst>
                <a:path w="1223645" h="881379">
                  <a:moveTo>
                    <a:pt x="1166624" y="0"/>
                  </a:moveTo>
                  <a:lnTo>
                    <a:pt x="0" y="881275"/>
                  </a:lnTo>
                  <a:lnTo>
                    <a:pt x="1223180" y="881275"/>
                  </a:lnTo>
                  <a:lnTo>
                    <a:pt x="1166624" y="0"/>
                  </a:lnTo>
                  <a:close/>
                </a:path>
              </a:pathLst>
            </a:custGeom>
            <a:solidFill>
              <a:srgbClr val="1D44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2820228" y="10264049"/>
              <a:ext cx="1296035" cy="1044575"/>
            </a:xfrm>
            <a:custGeom>
              <a:avLst/>
              <a:gdLst/>
              <a:ahLst/>
              <a:cxnLst/>
              <a:rect l="l" t="t" r="r" b="b"/>
              <a:pathLst>
                <a:path w="1296034" h="1044575">
                  <a:moveTo>
                    <a:pt x="0" y="0"/>
                  </a:moveTo>
                  <a:lnTo>
                    <a:pt x="241035" y="1044506"/>
                  </a:lnTo>
                  <a:lnTo>
                    <a:pt x="441192" y="1044506"/>
                  </a:lnTo>
                  <a:lnTo>
                    <a:pt x="1295677" y="2754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59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1422514" y="10264054"/>
              <a:ext cx="1638935" cy="1044575"/>
            </a:xfrm>
            <a:custGeom>
              <a:avLst/>
              <a:gdLst/>
              <a:ahLst/>
              <a:cxnLst/>
              <a:rect l="l" t="t" r="r" b="b"/>
              <a:pathLst>
                <a:path w="1638934" h="1044575">
                  <a:moveTo>
                    <a:pt x="1397727" y="0"/>
                  </a:moveTo>
                  <a:lnTo>
                    <a:pt x="0" y="163230"/>
                  </a:lnTo>
                  <a:lnTo>
                    <a:pt x="1430969" y="1044501"/>
                  </a:lnTo>
                  <a:lnTo>
                    <a:pt x="1638761" y="1044501"/>
                  </a:lnTo>
                  <a:lnTo>
                    <a:pt x="1397727" y="0"/>
                  </a:lnTo>
                  <a:close/>
                </a:path>
              </a:pathLst>
            </a:custGeom>
            <a:solidFill>
              <a:srgbClr val="263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2820236" y="10177700"/>
              <a:ext cx="1412875" cy="361950"/>
            </a:xfrm>
            <a:custGeom>
              <a:avLst/>
              <a:gdLst/>
              <a:ahLst/>
              <a:cxnLst/>
              <a:rect l="l" t="t" r="r" b="b"/>
              <a:pathLst>
                <a:path w="1412875" h="361950">
                  <a:moveTo>
                    <a:pt x="1412292" y="0"/>
                  </a:moveTo>
                  <a:lnTo>
                    <a:pt x="152472" y="0"/>
                  </a:lnTo>
                  <a:lnTo>
                    <a:pt x="0" y="86339"/>
                  </a:lnTo>
                  <a:lnTo>
                    <a:pt x="1295677" y="361797"/>
                  </a:lnTo>
                  <a:lnTo>
                    <a:pt x="1412292" y="0"/>
                  </a:lnTo>
                  <a:close/>
                </a:path>
              </a:pathLst>
            </a:custGeom>
            <a:solidFill>
              <a:srgbClr val="1563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4115915" y="10177700"/>
              <a:ext cx="1038860" cy="361950"/>
            </a:xfrm>
            <a:custGeom>
              <a:avLst/>
              <a:gdLst/>
              <a:ahLst/>
              <a:cxnLst/>
              <a:rect l="l" t="t" r="r" b="b"/>
              <a:pathLst>
                <a:path w="1038859" h="361950">
                  <a:moveTo>
                    <a:pt x="1038240" y="0"/>
                  </a:moveTo>
                  <a:lnTo>
                    <a:pt x="116619" y="0"/>
                  </a:lnTo>
                  <a:lnTo>
                    <a:pt x="0" y="361810"/>
                  </a:lnTo>
                  <a:lnTo>
                    <a:pt x="1038240" y="0"/>
                  </a:lnTo>
                  <a:close/>
                </a:path>
              </a:pathLst>
            </a:custGeom>
            <a:solidFill>
              <a:srgbClr val="0E70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7503075" y="10202829"/>
              <a:ext cx="1635760" cy="1106170"/>
            </a:xfrm>
            <a:custGeom>
              <a:avLst/>
              <a:gdLst/>
              <a:ahLst/>
              <a:cxnLst/>
              <a:rect l="l" t="t" r="r" b="b"/>
              <a:pathLst>
                <a:path w="1635759" h="1106170">
                  <a:moveTo>
                    <a:pt x="1122269" y="0"/>
                  </a:moveTo>
                  <a:lnTo>
                    <a:pt x="0" y="51014"/>
                  </a:lnTo>
                  <a:lnTo>
                    <a:pt x="1476599" y="1105726"/>
                  </a:lnTo>
                  <a:lnTo>
                    <a:pt x="1635313" y="1105726"/>
                  </a:lnTo>
                  <a:lnTo>
                    <a:pt x="1122269" y="0"/>
                  </a:lnTo>
                  <a:close/>
                </a:path>
              </a:pathLst>
            </a:custGeom>
            <a:solidFill>
              <a:srgbClr val="2359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9539247" y="11011264"/>
              <a:ext cx="565150" cy="297815"/>
            </a:xfrm>
            <a:custGeom>
              <a:avLst/>
              <a:gdLst/>
              <a:ahLst/>
              <a:cxnLst/>
              <a:rect l="l" t="t" r="r" b="b"/>
              <a:pathLst>
                <a:path w="565150" h="297815">
                  <a:moveTo>
                    <a:pt x="564851" y="0"/>
                  </a:moveTo>
                  <a:lnTo>
                    <a:pt x="0" y="297292"/>
                  </a:lnTo>
                  <a:lnTo>
                    <a:pt x="564851" y="297292"/>
                  </a:lnTo>
                  <a:lnTo>
                    <a:pt x="564851" y="0"/>
                  </a:lnTo>
                  <a:close/>
                </a:path>
              </a:pathLst>
            </a:custGeom>
            <a:solidFill>
              <a:srgbClr val="008F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8625326" y="10178587"/>
              <a:ext cx="1478915" cy="1130300"/>
            </a:xfrm>
            <a:custGeom>
              <a:avLst/>
              <a:gdLst/>
              <a:ahLst/>
              <a:cxnLst/>
              <a:rect l="l" t="t" r="r" b="b"/>
              <a:pathLst>
                <a:path w="1478915" h="1130300">
                  <a:moveTo>
                    <a:pt x="1478772" y="0"/>
                  </a:moveTo>
                  <a:lnTo>
                    <a:pt x="0" y="24248"/>
                  </a:lnTo>
                  <a:lnTo>
                    <a:pt x="513037" y="1129968"/>
                  </a:lnTo>
                  <a:lnTo>
                    <a:pt x="913920" y="1129968"/>
                  </a:lnTo>
                  <a:lnTo>
                    <a:pt x="1478772" y="832674"/>
                  </a:lnTo>
                  <a:lnTo>
                    <a:pt x="1478772" y="0"/>
                  </a:lnTo>
                  <a:close/>
                </a:path>
              </a:pathLst>
            </a:custGeom>
            <a:solidFill>
              <a:srgbClr val="28AE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7503081" y="10177700"/>
              <a:ext cx="1122680" cy="76200"/>
            </a:xfrm>
            <a:custGeom>
              <a:avLst/>
              <a:gdLst/>
              <a:ahLst/>
              <a:cxnLst/>
              <a:rect l="l" t="t" r="r" b="b"/>
              <a:pathLst>
                <a:path w="1122680" h="76200">
                  <a:moveTo>
                    <a:pt x="1101848" y="0"/>
                  </a:moveTo>
                  <a:lnTo>
                    <a:pt x="9362" y="0"/>
                  </a:lnTo>
                  <a:lnTo>
                    <a:pt x="0" y="76151"/>
                  </a:lnTo>
                  <a:lnTo>
                    <a:pt x="1122259" y="25137"/>
                  </a:lnTo>
                  <a:lnTo>
                    <a:pt x="1101848" y="0"/>
                  </a:lnTo>
                  <a:close/>
                </a:path>
              </a:pathLst>
            </a:custGeom>
            <a:solidFill>
              <a:srgbClr val="008F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7254196" y="10177700"/>
              <a:ext cx="258445" cy="76200"/>
            </a:xfrm>
            <a:custGeom>
              <a:avLst/>
              <a:gdLst/>
              <a:ahLst/>
              <a:cxnLst/>
              <a:rect l="l" t="t" r="r" b="b"/>
              <a:pathLst>
                <a:path w="258444" h="76200">
                  <a:moveTo>
                    <a:pt x="258257" y="0"/>
                  </a:moveTo>
                  <a:lnTo>
                    <a:pt x="0" y="0"/>
                  </a:lnTo>
                  <a:lnTo>
                    <a:pt x="248893" y="76154"/>
                  </a:lnTo>
                  <a:lnTo>
                    <a:pt x="258257" y="0"/>
                  </a:lnTo>
                  <a:close/>
                </a:path>
              </a:pathLst>
            </a:custGeom>
            <a:solidFill>
              <a:srgbClr val="0E70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8604918" y="10177700"/>
              <a:ext cx="27940" cy="25400"/>
            </a:xfrm>
            <a:custGeom>
              <a:avLst/>
              <a:gdLst/>
              <a:ahLst/>
              <a:cxnLst/>
              <a:rect l="l" t="t" r="r" b="b"/>
              <a:pathLst>
                <a:path w="27940" h="25400">
                  <a:moveTo>
                    <a:pt x="27412" y="0"/>
                  </a:moveTo>
                  <a:lnTo>
                    <a:pt x="0" y="0"/>
                  </a:lnTo>
                  <a:lnTo>
                    <a:pt x="20409" y="25135"/>
                  </a:lnTo>
                  <a:lnTo>
                    <a:pt x="27412" y="0"/>
                  </a:lnTo>
                  <a:close/>
                </a:path>
              </a:pathLst>
            </a:custGeom>
            <a:solidFill>
              <a:srgbClr val="2359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8625323" y="10177700"/>
              <a:ext cx="50800" cy="25400"/>
            </a:xfrm>
            <a:custGeom>
              <a:avLst/>
              <a:gdLst/>
              <a:ahLst/>
              <a:cxnLst/>
              <a:rect l="l" t="t" r="r" b="b"/>
              <a:pathLst>
                <a:path w="50800" h="25400">
                  <a:moveTo>
                    <a:pt x="50264" y="0"/>
                  </a:moveTo>
                  <a:lnTo>
                    <a:pt x="7002" y="0"/>
                  </a:lnTo>
                  <a:lnTo>
                    <a:pt x="0" y="25132"/>
                  </a:lnTo>
                  <a:lnTo>
                    <a:pt x="50264" y="0"/>
                  </a:lnTo>
                  <a:close/>
                </a:path>
              </a:pathLst>
            </a:custGeom>
            <a:solidFill>
              <a:srgbClr val="62BB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8625320" y="10177700"/>
              <a:ext cx="1478915" cy="25400"/>
            </a:xfrm>
            <a:custGeom>
              <a:avLst/>
              <a:gdLst/>
              <a:ahLst/>
              <a:cxnLst/>
              <a:rect l="l" t="t" r="r" b="b"/>
              <a:pathLst>
                <a:path w="1478915" h="25400">
                  <a:moveTo>
                    <a:pt x="1478778" y="0"/>
                  </a:moveTo>
                  <a:lnTo>
                    <a:pt x="50295" y="0"/>
                  </a:lnTo>
                  <a:lnTo>
                    <a:pt x="0" y="25147"/>
                  </a:lnTo>
                  <a:lnTo>
                    <a:pt x="1478778" y="899"/>
                  </a:lnTo>
                  <a:lnTo>
                    <a:pt x="1478778" y="0"/>
                  </a:lnTo>
                  <a:close/>
                </a:path>
              </a:pathLst>
            </a:custGeom>
            <a:solidFill>
              <a:srgbClr val="43B6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731738" y="10177700"/>
              <a:ext cx="240979" cy="86349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11422514" y="10177700"/>
              <a:ext cx="1398270" cy="250190"/>
            </a:xfrm>
            <a:custGeom>
              <a:avLst/>
              <a:gdLst/>
              <a:ahLst/>
              <a:cxnLst/>
              <a:rect l="l" t="t" r="r" b="b"/>
              <a:pathLst>
                <a:path w="1398270" h="250190">
                  <a:moveTo>
                    <a:pt x="1309230" y="0"/>
                  </a:moveTo>
                  <a:lnTo>
                    <a:pt x="23680" y="0"/>
                  </a:lnTo>
                  <a:lnTo>
                    <a:pt x="0" y="249585"/>
                  </a:lnTo>
                  <a:lnTo>
                    <a:pt x="1397727" y="86354"/>
                  </a:lnTo>
                  <a:lnTo>
                    <a:pt x="1309230" y="0"/>
                  </a:lnTo>
                  <a:close/>
                </a:path>
              </a:pathLst>
            </a:custGeom>
            <a:solidFill>
              <a:srgbClr val="1D44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9946974" y="10177700"/>
              <a:ext cx="1475740" cy="1130935"/>
            </a:xfrm>
            <a:custGeom>
              <a:avLst/>
              <a:gdLst/>
              <a:ahLst/>
              <a:cxnLst/>
              <a:rect l="l" t="t" r="r" b="b"/>
              <a:pathLst>
                <a:path w="1475740" h="1130934">
                  <a:moveTo>
                    <a:pt x="1113400" y="0"/>
                  </a:moveTo>
                  <a:lnTo>
                    <a:pt x="0" y="0"/>
                  </a:lnTo>
                  <a:lnTo>
                    <a:pt x="49166" y="1130855"/>
                  </a:lnTo>
                  <a:lnTo>
                    <a:pt x="308914" y="1130855"/>
                  </a:lnTo>
                  <a:lnTo>
                    <a:pt x="1475540" y="249585"/>
                  </a:lnTo>
                  <a:lnTo>
                    <a:pt x="1113400" y="0"/>
                  </a:lnTo>
                  <a:close/>
                </a:path>
              </a:pathLst>
            </a:custGeom>
            <a:solidFill>
              <a:srgbClr val="2359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1060374" y="10177700"/>
              <a:ext cx="386080" cy="250190"/>
            </a:xfrm>
            <a:custGeom>
              <a:avLst/>
              <a:gdLst/>
              <a:ahLst/>
              <a:cxnLst/>
              <a:rect l="l" t="t" r="r" b="b"/>
              <a:pathLst>
                <a:path w="386079" h="250190">
                  <a:moveTo>
                    <a:pt x="385820" y="0"/>
                  </a:moveTo>
                  <a:lnTo>
                    <a:pt x="0" y="0"/>
                  </a:lnTo>
                  <a:lnTo>
                    <a:pt x="362139" y="249585"/>
                  </a:lnTo>
                  <a:lnTo>
                    <a:pt x="385820" y="0"/>
                  </a:lnTo>
                  <a:close/>
                </a:path>
              </a:pathLst>
            </a:custGeom>
            <a:solidFill>
              <a:srgbClr val="292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0" y="10422188"/>
              <a:ext cx="309880" cy="886460"/>
            </a:xfrm>
            <a:custGeom>
              <a:avLst/>
              <a:gdLst/>
              <a:ahLst/>
              <a:cxnLst/>
              <a:rect l="l" t="t" r="r" b="b"/>
              <a:pathLst>
                <a:path w="309880" h="886459">
                  <a:moveTo>
                    <a:pt x="11253" y="0"/>
                  </a:moveTo>
                  <a:lnTo>
                    <a:pt x="0" y="20319"/>
                  </a:lnTo>
                  <a:lnTo>
                    <a:pt x="0" y="886367"/>
                  </a:lnTo>
                  <a:lnTo>
                    <a:pt x="162009" y="886367"/>
                  </a:lnTo>
                  <a:lnTo>
                    <a:pt x="309673" y="734564"/>
                  </a:lnTo>
                  <a:lnTo>
                    <a:pt x="11253" y="0"/>
                  </a:lnTo>
                  <a:close/>
                </a:path>
              </a:pathLst>
            </a:custGeom>
            <a:solidFill>
              <a:srgbClr val="2724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0" y="10414589"/>
              <a:ext cx="11430" cy="27940"/>
            </a:xfrm>
            <a:custGeom>
              <a:avLst/>
              <a:gdLst/>
              <a:ahLst/>
              <a:cxnLst/>
              <a:rect l="l" t="t" r="r" b="b"/>
              <a:pathLst>
                <a:path w="11430" h="27940">
                  <a:moveTo>
                    <a:pt x="0" y="0"/>
                  </a:moveTo>
                  <a:lnTo>
                    <a:pt x="0" y="27917"/>
                  </a:lnTo>
                  <a:lnTo>
                    <a:pt x="11256" y="75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3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309672" y="10177700"/>
              <a:ext cx="2364740" cy="979169"/>
            </a:xfrm>
            <a:custGeom>
              <a:avLst/>
              <a:gdLst/>
              <a:ahLst/>
              <a:cxnLst/>
              <a:rect l="l" t="t" r="r" b="b"/>
              <a:pathLst>
                <a:path w="2364740" h="979170">
                  <a:moveTo>
                    <a:pt x="1967236" y="0"/>
                  </a:moveTo>
                  <a:lnTo>
                    <a:pt x="928413" y="0"/>
                  </a:lnTo>
                  <a:lnTo>
                    <a:pt x="0" y="979047"/>
                  </a:lnTo>
                  <a:lnTo>
                    <a:pt x="2364378" y="198568"/>
                  </a:lnTo>
                  <a:lnTo>
                    <a:pt x="1967236" y="0"/>
                  </a:lnTo>
                  <a:close/>
                </a:path>
              </a:pathLst>
            </a:custGeom>
            <a:solidFill>
              <a:srgbClr val="292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674051" y="10177700"/>
              <a:ext cx="1507490" cy="589280"/>
            </a:xfrm>
            <a:custGeom>
              <a:avLst/>
              <a:gdLst/>
              <a:ahLst/>
              <a:cxnLst/>
              <a:rect l="l" t="t" r="r" b="b"/>
              <a:pathLst>
                <a:path w="1507489" h="589279">
                  <a:moveTo>
                    <a:pt x="1079163" y="0"/>
                  </a:moveTo>
                  <a:lnTo>
                    <a:pt x="309203" y="0"/>
                  </a:lnTo>
                  <a:lnTo>
                    <a:pt x="0" y="198569"/>
                  </a:lnTo>
                  <a:lnTo>
                    <a:pt x="1507388" y="588809"/>
                  </a:lnTo>
                  <a:lnTo>
                    <a:pt x="1079163" y="0"/>
                  </a:lnTo>
                  <a:close/>
                </a:path>
              </a:pathLst>
            </a:custGeom>
            <a:solidFill>
              <a:srgbClr val="1D44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53"/>
          <p:cNvSpPr txBox="1"/>
          <p:nvPr/>
        </p:nvSpPr>
        <p:spPr>
          <a:xfrm>
            <a:off x="-10230" y="6046053"/>
            <a:ext cx="20068757" cy="188897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464185" indent="-457200" algn="l">
              <a:lnSpc>
                <a:spcPct val="100000"/>
              </a:lnSpc>
              <a:spcBef>
                <a:spcPts val="130"/>
              </a:spcBef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4C598E"/>
                </a:solidFill>
                <a:latin typeface="UniversLTStd-LightCn"/>
                <a:cs typeface="UniversLTStd-LightCn"/>
              </a:rPr>
              <a:t>Amber Arellano, Executive Director, Education Trust-Midwest, LDXXXVII</a:t>
            </a:r>
          </a:p>
          <a:p>
            <a:pPr marL="464185" indent="-457200" algn="l">
              <a:spcBef>
                <a:spcPts val="130"/>
              </a:spcBef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4C598E"/>
                </a:solidFill>
                <a:latin typeface="UniversLTStd-LightCn"/>
                <a:cs typeface="UniversLTStd-LightCn"/>
              </a:rPr>
              <a:t>Jack Elsey, Founder, Michigan Educator Workforce Initiative, LDXLI  </a:t>
            </a:r>
          </a:p>
          <a:p>
            <a:pPr marL="464185" indent="-457200" algn="l">
              <a:lnSpc>
                <a:spcPct val="100000"/>
              </a:lnSpc>
              <a:spcBef>
                <a:spcPts val="130"/>
              </a:spcBef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4C598E"/>
                </a:solidFill>
                <a:latin typeface="UniversLTStd-LightCn"/>
                <a:cs typeface="UniversLTStd-LightCn"/>
              </a:rPr>
              <a:t>Lou Glazer, President, Michigan Future Inc. </a:t>
            </a:r>
          </a:p>
        </p:txBody>
      </p:sp>
      <p:sp>
        <p:nvSpPr>
          <p:cNvPr id="55" name="object 55"/>
          <p:cNvSpPr/>
          <p:nvPr/>
        </p:nvSpPr>
        <p:spPr>
          <a:xfrm>
            <a:off x="8044312" y="3349037"/>
            <a:ext cx="388620" cy="457200"/>
          </a:xfrm>
          <a:custGeom>
            <a:avLst/>
            <a:gdLst/>
            <a:ahLst/>
            <a:cxnLst/>
            <a:rect l="l" t="t" r="r" b="b"/>
            <a:pathLst>
              <a:path w="388620" h="457200">
                <a:moveTo>
                  <a:pt x="141252" y="0"/>
                </a:moveTo>
                <a:lnTo>
                  <a:pt x="0" y="0"/>
                </a:lnTo>
                <a:lnTo>
                  <a:pt x="0" y="456666"/>
                </a:lnTo>
                <a:lnTo>
                  <a:pt x="141252" y="456666"/>
                </a:lnTo>
                <a:lnTo>
                  <a:pt x="169792" y="455758"/>
                </a:lnTo>
                <a:lnTo>
                  <a:pt x="220104" y="448494"/>
                </a:lnTo>
                <a:lnTo>
                  <a:pt x="261648" y="434384"/>
                </a:lnTo>
                <a:lnTo>
                  <a:pt x="292465" y="417955"/>
                </a:lnTo>
                <a:lnTo>
                  <a:pt x="42574" y="417955"/>
                </a:lnTo>
                <a:lnTo>
                  <a:pt x="42574" y="38689"/>
                </a:lnTo>
                <a:lnTo>
                  <a:pt x="292444" y="38689"/>
                </a:lnTo>
                <a:lnTo>
                  <a:pt x="279685" y="31037"/>
                </a:lnTo>
                <a:lnTo>
                  <a:pt x="241877" y="14502"/>
                </a:lnTo>
                <a:lnTo>
                  <a:pt x="196076" y="3626"/>
                </a:lnTo>
                <a:lnTo>
                  <a:pt x="169792" y="906"/>
                </a:lnTo>
                <a:lnTo>
                  <a:pt x="141252" y="0"/>
                </a:lnTo>
                <a:close/>
              </a:path>
              <a:path w="388620" h="457200">
                <a:moveTo>
                  <a:pt x="292444" y="38689"/>
                </a:moveTo>
                <a:lnTo>
                  <a:pt x="130299" y="38689"/>
                </a:lnTo>
                <a:lnTo>
                  <a:pt x="152497" y="39397"/>
                </a:lnTo>
                <a:lnTo>
                  <a:pt x="173981" y="41518"/>
                </a:lnTo>
                <a:lnTo>
                  <a:pt x="214789" y="49977"/>
                </a:lnTo>
                <a:lnTo>
                  <a:pt x="251547" y="64253"/>
                </a:lnTo>
                <a:lnTo>
                  <a:pt x="296900" y="96883"/>
                </a:lnTo>
                <a:lnTo>
                  <a:pt x="328963" y="143503"/>
                </a:lnTo>
                <a:lnTo>
                  <a:pt x="341526" y="182612"/>
                </a:lnTo>
                <a:lnTo>
                  <a:pt x="345717" y="228317"/>
                </a:lnTo>
                <a:lnTo>
                  <a:pt x="344669" y="252007"/>
                </a:lnTo>
                <a:lnTo>
                  <a:pt x="336290" y="294422"/>
                </a:lnTo>
                <a:lnTo>
                  <a:pt x="319804" y="330260"/>
                </a:lnTo>
                <a:lnTo>
                  <a:pt x="283153" y="372166"/>
                </a:lnTo>
                <a:lnTo>
                  <a:pt x="233811" y="400286"/>
                </a:lnTo>
                <a:lnTo>
                  <a:pt x="194746" y="411608"/>
                </a:lnTo>
                <a:lnTo>
                  <a:pt x="152497" y="417250"/>
                </a:lnTo>
                <a:lnTo>
                  <a:pt x="130299" y="417955"/>
                </a:lnTo>
                <a:lnTo>
                  <a:pt x="292465" y="417955"/>
                </a:lnTo>
                <a:lnTo>
                  <a:pt x="323544" y="393469"/>
                </a:lnTo>
                <a:lnTo>
                  <a:pt x="353790" y="355078"/>
                </a:lnTo>
                <a:lnTo>
                  <a:pt x="372768" y="315224"/>
                </a:lnTo>
                <a:lnTo>
                  <a:pt x="385049" y="267493"/>
                </a:lnTo>
                <a:lnTo>
                  <a:pt x="388170" y="233266"/>
                </a:lnTo>
                <a:lnTo>
                  <a:pt x="388170" y="223385"/>
                </a:lnTo>
                <a:lnTo>
                  <a:pt x="383051" y="178095"/>
                </a:lnTo>
                <a:lnTo>
                  <a:pt x="367490" y="128431"/>
                </a:lnTo>
                <a:lnTo>
                  <a:pt x="345153" y="88186"/>
                </a:lnTo>
                <a:lnTo>
                  <a:pt x="310566" y="51600"/>
                </a:lnTo>
                <a:lnTo>
                  <a:pt x="295990" y="40816"/>
                </a:lnTo>
                <a:lnTo>
                  <a:pt x="292444" y="38689"/>
                </a:lnTo>
                <a:close/>
              </a:path>
            </a:pathLst>
          </a:custGeom>
          <a:solidFill>
            <a:srgbClr val="2127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669959" y="3349046"/>
            <a:ext cx="290195" cy="457200"/>
          </a:xfrm>
          <a:custGeom>
            <a:avLst/>
            <a:gdLst/>
            <a:ahLst/>
            <a:cxnLst/>
            <a:rect l="l" t="t" r="r" b="b"/>
            <a:pathLst>
              <a:path w="290195" h="457200">
                <a:moveTo>
                  <a:pt x="289610" y="417830"/>
                </a:moveTo>
                <a:lnTo>
                  <a:pt x="42570" y="417830"/>
                </a:lnTo>
                <a:lnTo>
                  <a:pt x="42570" y="365760"/>
                </a:lnTo>
                <a:lnTo>
                  <a:pt x="210693" y="365760"/>
                </a:lnTo>
                <a:lnTo>
                  <a:pt x="210693" y="326390"/>
                </a:lnTo>
                <a:lnTo>
                  <a:pt x="42570" y="326390"/>
                </a:lnTo>
                <a:lnTo>
                  <a:pt x="42570" y="38100"/>
                </a:lnTo>
                <a:lnTo>
                  <a:pt x="279285" y="38100"/>
                </a:lnTo>
                <a:lnTo>
                  <a:pt x="279285" y="0"/>
                </a:lnTo>
                <a:lnTo>
                  <a:pt x="0" y="0"/>
                </a:lnTo>
                <a:lnTo>
                  <a:pt x="0" y="38100"/>
                </a:lnTo>
                <a:lnTo>
                  <a:pt x="0" y="326390"/>
                </a:lnTo>
                <a:lnTo>
                  <a:pt x="0" y="365760"/>
                </a:lnTo>
                <a:lnTo>
                  <a:pt x="0" y="417830"/>
                </a:lnTo>
                <a:lnTo>
                  <a:pt x="0" y="457200"/>
                </a:lnTo>
                <a:lnTo>
                  <a:pt x="289610" y="457200"/>
                </a:lnTo>
                <a:lnTo>
                  <a:pt x="289610" y="417830"/>
                </a:lnTo>
                <a:close/>
              </a:path>
            </a:pathLst>
          </a:custGeom>
          <a:solidFill>
            <a:srgbClr val="2127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9139504" y="3349643"/>
            <a:ext cx="354965" cy="455930"/>
          </a:xfrm>
          <a:custGeom>
            <a:avLst/>
            <a:gdLst/>
            <a:ahLst/>
            <a:cxnLst/>
            <a:rect l="l" t="t" r="r" b="b"/>
            <a:pathLst>
              <a:path w="354965" h="455929">
                <a:moveTo>
                  <a:pt x="354774" y="0"/>
                </a:moveTo>
                <a:lnTo>
                  <a:pt x="0" y="0"/>
                </a:lnTo>
                <a:lnTo>
                  <a:pt x="0" y="38100"/>
                </a:lnTo>
                <a:lnTo>
                  <a:pt x="156083" y="38100"/>
                </a:lnTo>
                <a:lnTo>
                  <a:pt x="156083" y="455930"/>
                </a:lnTo>
                <a:lnTo>
                  <a:pt x="198653" y="455930"/>
                </a:lnTo>
                <a:lnTo>
                  <a:pt x="198653" y="38100"/>
                </a:lnTo>
                <a:lnTo>
                  <a:pt x="354774" y="38100"/>
                </a:lnTo>
                <a:lnTo>
                  <a:pt x="354774" y="0"/>
                </a:lnTo>
                <a:close/>
              </a:path>
            </a:pathLst>
          </a:custGeom>
          <a:solidFill>
            <a:srgbClr val="2127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9706479" y="3349035"/>
            <a:ext cx="299085" cy="457200"/>
          </a:xfrm>
          <a:custGeom>
            <a:avLst/>
            <a:gdLst/>
            <a:ahLst/>
            <a:cxnLst/>
            <a:rect l="l" t="t" r="r" b="b"/>
            <a:pathLst>
              <a:path w="299084" h="457200">
                <a:moveTo>
                  <a:pt x="125975" y="0"/>
                </a:moveTo>
                <a:lnTo>
                  <a:pt x="0" y="0"/>
                </a:lnTo>
                <a:lnTo>
                  <a:pt x="0" y="456666"/>
                </a:lnTo>
                <a:lnTo>
                  <a:pt x="42564" y="456666"/>
                </a:lnTo>
                <a:lnTo>
                  <a:pt x="42564" y="239940"/>
                </a:lnTo>
                <a:lnTo>
                  <a:pt x="167331" y="239940"/>
                </a:lnTo>
                <a:lnTo>
                  <a:pt x="165764" y="237354"/>
                </a:lnTo>
                <a:lnTo>
                  <a:pt x="175233" y="235828"/>
                </a:lnTo>
                <a:lnTo>
                  <a:pt x="184948" y="233813"/>
                </a:lnTo>
                <a:lnTo>
                  <a:pt x="224860" y="220187"/>
                </a:lnTo>
                <a:lnTo>
                  <a:pt x="251300" y="201239"/>
                </a:lnTo>
                <a:lnTo>
                  <a:pt x="42564" y="201239"/>
                </a:lnTo>
                <a:lnTo>
                  <a:pt x="42564" y="38700"/>
                </a:lnTo>
                <a:lnTo>
                  <a:pt x="251492" y="38700"/>
                </a:lnTo>
                <a:lnTo>
                  <a:pt x="248317" y="35475"/>
                </a:lnTo>
                <a:lnTo>
                  <a:pt x="214789" y="14826"/>
                </a:lnTo>
                <a:lnTo>
                  <a:pt x="178015" y="4512"/>
                </a:lnTo>
                <a:lnTo>
                  <a:pt x="134163" y="219"/>
                </a:lnTo>
                <a:lnTo>
                  <a:pt x="125975" y="0"/>
                </a:lnTo>
                <a:close/>
              </a:path>
              <a:path w="299084" h="457200">
                <a:moveTo>
                  <a:pt x="167331" y="239940"/>
                </a:moveTo>
                <a:lnTo>
                  <a:pt x="121902" y="239940"/>
                </a:lnTo>
                <a:lnTo>
                  <a:pt x="250254" y="456666"/>
                </a:lnTo>
                <a:lnTo>
                  <a:pt x="298640" y="456666"/>
                </a:lnTo>
                <a:lnTo>
                  <a:pt x="167331" y="239940"/>
                </a:lnTo>
                <a:close/>
              </a:path>
              <a:path w="299084" h="457200">
                <a:moveTo>
                  <a:pt x="251492" y="38700"/>
                </a:moveTo>
                <a:lnTo>
                  <a:pt x="132875" y="38700"/>
                </a:lnTo>
                <a:lnTo>
                  <a:pt x="148852" y="39226"/>
                </a:lnTo>
                <a:lnTo>
                  <a:pt x="163263" y="40801"/>
                </a:lnTo>
                <a:lnTo>
                  <a:pt x="205985" y="56440"/>
                </a:lnTo>
                <a:lnTo>
                  <a:pt x="233178" y="87193"/>
                </a:lnTo>
                <a:lnTo>
                  <a:pt x="239940" y="119964"/>
                </a:lnTo>
                <a:lnTo>
                  <a:pt x="239677" y="125936"/>
                </a:lnTo>
                <a:lnTo>
                  <a:pt x="225279" y="165967"/>
                </a:lnTo>
                <a:lnTo>
                  <a:pt x="187376" y="192852"/>
                </a:lnTo>
                <a:lnTo>
                  <a:pt x="148852" y="200715"/>
                </a:lnTo>
                <a:lnTo>
                  <a:pt x="132875" y="201239"/>
                </a:lnTo>
                <a:lnTo>
                  <a:pt x="251300" y="201239"/>
                </a:lnTo>
                <a:lnTo>
                  <a:pt x="276155" y="162779"/>
                </a:lnTo>
                <a:lnTo>
                  <a:pt x="282494" y="119964"/>
                </a:lnTo>
                <a:lnTo>
                  <a:pt x="281890" y="105701"/>
                </a:lnTo>
                <a:lnTo>
                  <a:pt x="267675" y="59781"/>
                </a:lnTo>
                <a:lnTo>
                  <a:pt x="255420" y="42689"/>
                </a:lnTo>
                <a:lnTo>
                  <a:pt x="251492" y="38700"/>
                </a:lnTo>
                <a:close/>
              </a:path>
            </a:pathLst>
          </a:custGeom>
          <a:solidFill>
            <a:srgbClr val="2127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0201181" y="3337417"/>
            <a:ext cx="472440" cy="480059"/>
          </a:xfrm>
          <a:custGeom>
            <a:avLst/>
            <a:gdLst/>
            <a:ahLst/>
            <a:cxnLst/>
            <a:rect l="l" t="t" r="r" b="b"/>
            <a:pathLst>
              <a:path w="472440" h="480060">
                <a:moveTo>
                  <a:pt x="236076" y="0"/>
                </a:moveTo>
                <a:lnTo>
                  <a:pt x="186007" y="4520"/>
                </a:lnTo>
                <a:lnTo>
                  <a:pt x="140288" y="18072"/>
                </a:lnTo>
                <a:lnTo>
                  <a:pt x="99796" y="39668"/>
                </a:lnTo>
                <a:lnTo>
                  <a:pt x="65788" y="68060"/>
                </a:lnTo>
                <a:lnTo>
                  <a:pt x="38223" y="102965"/>
                </a:lnTo>
                <a:lnTo>
                  <a:pt x="17413" y="143838"/>
                </a:lnTo>
                <a:lnTo>
                  <a:pt x="4355" y="189800"/>
                </a:lnTo>
                <a:lnTo>
                  <a:pt x="0" y="239940"/>
                </a:lnTo>
                <a:lnTo>
                  <a:pt x="1089" y="265567"/>
                </a:lnTo>
                <a:lnTo>
                  <a:pt x="9797" y="313787"/>
                </a:lnTo>
                <a:lnTo>
                  <a:pt x="26971" y="357708"/>
                </a:lnTo>
                <a:lnTo>
                  <a:pt x="51164" y="395767"/>
                </a:lnTo>
                <a:lnTo>
                  <a:pt x="82054" y="427568"/>
                </a:lnTo>
                <a:lnTo>
                  <a:pt x="119305" y="452402"/>
                </a:lnTo>
                <a:lnTo>
                  <a:pt x="162603" y="469916"/>
                </a:lnTo>
                <a:lnTo>
                  <a:pt x="210499" y="478782"/>
                </a:lnTo>
                <a:lnTo>
                  <a:pt x="236076" y="479891"/>
                </a:lnTo>
                <a:lnTo>
                  <a:pt x="261654" y="478782"/>
                </a:lnTo>
                <a:lnTo>
                  <a:pt x="309549" y="469916"/>
                </a:lnTo>
                <a:lnTo>
                  <a:pt x="352837" y="452402"/>
                </a:lnTo>
                <a:lnTo>
                  <a:pt x="371706" y="441190"/>
                </a:lnTo>
                <a:lnTo>
                  <a:pt x="236076" y="441190"/>
                </a:lnTo>
                <a:lnTo>
                  <a:pt x="214372" y="440223"/>
                </a:lnTo>
                <a:lnTo>
                  <a:pt x="174227" y="432484"/>
                </a:lnTo>
                <a:lnTo>
                  <a:pt x="138546" y="417242"/>
                </a:lnTo>
                <a:lnTo>
                  <a:pt x="94813" y="383140"/>
                </a:lnTo>
                <a:lnTo>
                  <a:pt x="63616" y="337057"/>
                </a:lnTo>
                <a:lnTo>
                  <a:pt x="50190" y="300536"/>
                </a:lnTo>
                <a:lnTo>
                  <a:pt x="43420" y="260866"/>
                </a:lnTo>
                <a:lnTo>
                  <a:pt x="42574" y="239940"/>
                </a:lnTo>
                <a:lnTo>
                  <a:pt x="43420" y="219019"/>
                </a:lnTo>
                <a:lnTo>
                  <a:pt x="50190" y="179354"/>
                </a:lnTo>
                <a:lnTo>
                  <a:pt x="63616" y="142833"/>
                </a:lnTo>
                <a:lnTo>
                  <a:pt x="94813" y="96761"/>
                </a:lnTo>
                <a:lnTo>
                  <a:pt x="138546" y="62650"/>
                </a:lnTo>
                <a:lnTo>
                  <a:pt x="174227" y="47411"/>
                </a:lnTo>
                <a:lnTo>
                  <a:pt x="214372" y="39668"/>
                </a:lnTo>
                <a:lnTo>
                  <a:pt x="236076" y="38700"/>
                </a:lnTo>
                <a:lnTo>
                  <a:pt x="370752" y="38700"/>
                </a:lnTo>
                <a:lnTo>
                  <a:pt x="352837" y="27965"/>
                </a:lnTo>
                <a:lnTo>
                  <a:pt x="331864" y="18072"/>
                </a:lnTo>
                <a:lnTo>
                  <a:pt x="309549" y="10168"/>
                </a:lnTo>
                <a:lnTo>
                  <a:pt x="286145" y="4520"/>
                </a:lnTo>
                <a:lnTo>
                  <a:pt x="261654" y="1130"/>
                </a:lnTo>
                <a:lnTo>
                  <a:pt x="236076" y="0"/>
                </a:lnTo>
                <a:close/>
              </a:path>
              <a:path w="472440" h="480060">
                <a:moveTo>
                  <a:pt x="370752" y="38700"/>
                </a:moveTo>
                <a:lnTo>
                  <a:pt x="236076" y="38700"/>
                </a:lnTo>
                <a:lnTo>
                  <a:pt x="257786" y="39668"/>
                </a:lnTo>
                <a:lnTo>
                  <a:pt x="278406" y="42572"/>
                </a:lnTo>
                <a:lnTo>
                  <a:pt x="316377" y="54186"/>
                </a:lnTo>
                <a:lnTo>
                  <a:pt x="364093" y="83939"/>
                </a:lnTo>
                <a:lnTo>
                  <a:pt x="399584" y="126264"/>
                </a:lnTo>
                <a:lnTo>
                  <a:pt x="421943" y="179354"/>
                </a:lnTo>
                <a:lnTo>
                  <a:pt x="428720" y="219019"/>
                </a:lnTo>
                <a:lnTo>
                  <a:pt x="429568" y="239940"/>
                </a:lnTo>
                <a:lnTo>
                  <a:pt x="428720" y="260866"/>
                </a:lnTo>
                <a:lnTo>
                  <a:pt x="421943" y="300536"/>
                </a:lnTo>
                <a:lnTo>
                  <a:pt x="408529" y="337057"/>
                </a:lnTo>
                <a:lnTo>
                  <a:pt x="377339" y="383140"/>
                </a:lnTo>
                <a:lnTo>
                  <a:pt x="333611" y="417242"/>
                </a:lnTo>
                <a:lnTo>
                  <a:pt x="297936" y="432484"/>
                </a:lnTo>
                <a:lnTo>
                  <a:pt x="257786" y="440223"/>
                </a:lnTo>
                <a:lnTo>
                  <a:pt x="236076" y="441190"/>
                </a:lnTo>
                <a:lnTo>
                  <a:pt x="371706" y="441190"/>
                </a:lnTo>
                <a:lnTo>
                  <a:pt x="406354" y="412500"/>
                </a:lnTo>
                <a:lnTo>
                  <a:pt x="433929" y="377502"/>
                </a:lnTo>
                <a:lnTo>
                  <a:pt x="454719" y="336387"/>
                </a:lnTo>
                <a:lnTo>
                  <a:pt x="467798" y="290182"/>
                </a:lnTo>
                <a:lnTo>
                  <a:pt x="472153" y="239940"/>
                </a:lnTo>
                <a:lnTo>
                  <a:pt x="471065" y="214346"/>
                </a:lnTo>
                <a:lnTo>
                  <a:pt x="462350" y="166299"/>
                </a:lnTo>
                <a:lnTo>
                  <a:pt x="445174" y="122656"/>
                </a:lnTo>
                <a:lnTo>
                  <a:pt x="420987" y="84766"/>
                </a:lnTo>
                <a:lnTo>
                  <a:pt x="390087" y="52961"/>
                </a:lnTo>
                <a:lnTo>
                  <a:pt x="372246" y="39595"/>
                </a:lnTo>
                <a:lnTo>
                  <a:pt x="370752" y="38700"/>
                </a:lnTo>
                <a:close/>
              </a:path>
            </a:pathLst>
          </a:custGeom>
          <a:solidFill>
            <a:srgbClr val="2127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0910693" y="3349039"/>
            <a:ext cx="43180" cy="457200"/>
          </a:xfrm>
          <a:custGeom>
            <a:avLst/>
            <a:gdLst/>
            <a:ahLst/>
            <a:cxnLst/>
            <a:rect l="l" t="t" r="r" b="b"/>
            <a:pathLst>
              <a:path w="43179" h="457200">
                <a:moveTo>
                  <a:pt x="42574" y="0"/>
                </a:moveTo>
                <a:lnTo>
                  <a:pt x="0" y="0"/>
                </a:lnTo>
                <a:lnTo>
                  <a:pt x="0" y="456666"/>
                </a:lnTo>
                <a:lnTo>
                  <a:pt x="42574" y="456666"/>
                </a:lnTo>
                <a:lnTo>
                  <a:pt x="42574" y="0"/>
                </a:lnTo>
                <a:close/>
              </a:path>
            </a:pathLst>
          </a:custGeom>
          <a:solidFill>
            <a:srgbClr val="2127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1165433" y="3349643"/>
            <a:ext cx="354965" cy="455930"/>
          </a:xfrm>
          <a:custGeom>
            <a:avLst/>
            <a:gdLst/>
            <a:ahLst/>
            <a:cxnLst/>
            <a:rect l="l" t="t" r="r" b="b"/>
            <a:pathLst>
              <a:path w="354965" h="455929">
                <a:moveTo>
                  <a:pt x="354774" y="0"/>
                </a:moveTo>
                <a:lnTo>
                  <a:pt x="0" y="0"/>
                </a:lnTo>
                <a:lnTo>
                  <a:pt x="0" y="38100"/>
                </a:lnTo>
                <a:lnTo>
                  <a:pt x="156108" y="38100"/>
                </a:lnTo>
                <a:lnTo>
                  <a:pt x="156108" y="455930"/>
                </a:lnTo>
                <a:lnTo>
                  <a:pt x="198678" y="455930"/>
                </a:lnTo>
                <a:lnTo>
                  <a:pt x="198678" y="38100"/>
                </a:lnTo>
                <a:lnTo>
                  <a:pt x="354774" y="38100"/>
                </a:lnTo>
                <a:lnTo>
                  <a:pt x="354774" y="0"/>
                </a:lnTo>
                <a:close/>
              </a:path>
            </a:pathLst>
          </a:custGeom>
          <a:solidFill>
            <a:srgbClr val="2127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576021" y="2152439"/>
            <a:ext cx="6450330" cy="26670"/>
          </a:xfrm>
          <a:custGeom>
            <a:avLst/>
            <a:gdLst/>
            <a:ahLst/>
            <a:cxnLst/>
            <a:rect l="l" t="t" r="r" b="b"/>
            <a:pathLst>
              <a:path w="6450330" h="26669">
                <a:moveTo>
                  <a:pt x="6450025" y="0"/>
                </a:moveTo>
                <a:lnTo>
                  <a:pt x="0" y="0"/>
                </a:lnTo>
                <a:lnTo>
                  <a:pt x="0" y="13233"/>
                </a:lnTo>
                <a:lnTo>
                  <a:pt x="0" y="26466"/>
                </a:lnTo>
                <a:lnTo>
                  <a:pt x="6450025" y="26466"/>
                </a:lnTo>
                <a:lnTo>
                  <a:pt x="6450025" y="13233"/>
                </a:lnTo>
                <a:lnTo>
                  <a:pt x="6450025" y="0"/>
                </a:lnTo>
                <a:close/>
              </a:path>
            </a:pathLst>
          </a:custGeom>
          <a:solidFill>
            <a:srgbClr val="2127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1628285" y="3545325"/>
            <a:ext cx="1398270" cy="26670"/>
          </a:xfrm>
          <a:custGeom>
            <a:avLst/>
            <a:gdLst/>
            <a:ahLst/>
            <a:cxnLst/>
            <a:rect l="l" t="t" r="r" b="b"/>
            <a:pathLst>
              <a:path w="1398269" h="26670">
                <a:moveTo>
                  <a:pt x="1397762" y="0"/>
                </a:moveTo>
                <a:lnTo>
                  <a:pt x="0" y="0"/>
                </a:lnTo>
                <a:lnTo>
                  <a:pt x="0" y="26454"/>
                </a:lnTo>
                <a:lnTo>
                  <a:pt x="1397762" y="26454"/>
                </a:lnTo>
                <a:lnTo>
                  <a:pt x="1397762" y="13220"/>
                </a:lnTo>
                <a:lnTo>
                  <a:pt x="1397762" y="0"/>
                </a:lnTo>
                <a:close/>
              </a:path>
            </a:pathLst>
          </a:custGeom>
          <a:solidFill>
            <a:srgbClr val="2127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576021" y="3545325"/>
            <a:ext cx="1260475" cy="26670"/>
          </a:xfrm>
          <a:custGeom>
            <a:avLst/>
            <a:gdLst/>
            <a:ahLst/>
            <a:cxnLst/>
            <a:rect l="l" t="t" r="r" b="b"/>
            <a:pathLst>
              <a:path w="1260475" h="26670">
                <a:moveTo>
                  <a:pt x="1260119" y="0"/>
                </a:moveTo>
                <a:lnTo>
                  <a:pt x="0" y="0"/>
                </a:lnTo>
                <a:lnTo>
                  <a:pt x="0" y="13220"/>
                </a:lnTo>
                <a:lnTo>
                  <a:pt x="0" y="26454"/>
                </a:lnTo>
                <a:lnTo>
                  <a:pt x="1260119" y="26454"/>
                </a:lnTo>
                <a:lnTo>
                  <a:pt x="1260119" y="13220"/>
                </a:lnTo>
                <a:lnTo>
                  <a:pt x="1260119" y="0"/>
                </a:lnTo>
                <a:close/>
              </a:path>
            </a:pathLst>
          </a:custGeom>
          <a:solidFill>
            <a:srgbClr val="2127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093991" y="2466574"/>
            <a:ext cx="377825" cy="674370"/>
          </a:xfrm>
          <a:custGeom>
            <a:avLst/>
            <a:gdLst/>
            <a:ahLst/>
            <a:cxnLst/>
            <a:rect l="l" t="t" r="r" b="b"/>
            <a:pathLst>
              <a:path w="377825" h="674369">
                <a:moveTo>
                  <a:pt x="377202" y="617220"/>
                </a:moveTo>
                <a:lnTo>
                  <a:pt x="62865" y="617220"/>
                </a:lnTo>
                <a:lnTo>
                  <a:pt x="62865" y="0"/>
                </a:lnTo>
                <a:lnTo>
                  <a:pt x="0" y="0"/>
                </a:lnTo>
                <a:lnTo>
                  <a:pt x="0" y="617220"/>
                </a:lnTo>
                <a:lnTo>
                  <a:pt x="0" y="674370"/>
                </a:lnTo>
                <a:lnTo>
                  <a:pt x="377202" y="674370"/>
                </a:lnTo>
                <a:lnTo>
                  <a:pt x="377202" y="617220"/>
                </a:lnTo>
                <a:close/>
              </a:path>
            </a:pathLst>
          </a:custGeom>
          <a:solidFill>
            <a:srgbClr val="2127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570254" y="2466574"/>
            <a:ext cx="427990" cy="674370"/>
          </a:xfrm>
          <a:custGeom>
            <a:avLst/>
            <a:gdLst/>
            <a:ahLst/>
            <a:cxnLst/>
            <a:rect l="l" t="t" r="r" b="b"/>
            <a:pathLst>
              <a:path w="427990" h="674369">
                <a:moveTo>
                  <a:pt x="427685" y="617220"/>
                </a:moveTo>
                <a:lnTo>
                  <a:pt x="62865" y="617220"/>
                </a:lnTo>
                <a:lnTo>
                  <a:pt x="62865" y="525780"/>
                </a:lnTo>
                <a:lnTo>
                  <a:pt x="337616" y="525780"/>
                </a:lnTo>
                <a:lnTo>
                  <a:pt x="337616" y="468630"/>
                </a:lnTo>
                <a:lnTo>
                  <a:pt x="62865" y="468630"/>
                </a:lnTo>
                <a:lnTo>
                  <a:pt x="62865" y="57150"/>
                </a:lnTo>
                <a:lnTo>
                  <a:pt x="412445" y="57150"/>
                </a:lnTo>
                <a:lnTo>
                  <a:pt x="412445" y="0"/>
                </a:lnTo>
                <a:lnTo>
                  <a:pt x="0" y="0"/>
                </a:lnTo>
                <a:lnTo>
                  <a:pt x="0" y="57150"/>
                </a:lnTo>
                <a:lnTo>
                  <a:pt x="0" y="468630"/>
                </a:lnTo>
                <a:lnTo>
                  <a:pt x="0" y="525780"/>
                </a:lnTo>
                <a:lnTo>
                  <a:pt x="0" y="617220"/>
                </a:lnTo>
                <a:lnTo>
                  <a:pt x="0" y="674370"/>
                </a:lnTo>
                <a:lnTo>
                  <a:pt x="427685" y="674370"/>
                </a:lnTo>
                <a:lnTo>
                  <a:pt x="427685" y="617220"/>
                </a:lnTo>
                <a:close/>
              </a:path>
            </a:pathLst>
          </a:custGeom>
          <a:solidFill>
            <a:srgbClr val="2127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9488564" y="2466574"/>
            <a:ext cx="427990" cy="674370"/>
          </a:xfrm>
          <a:custGeom>
            <a:avLst/>
            <a:gdLst/>
            <a:ahLst/>
            <a:cxnLst/>
            <a:rect l="l" t="t" r="r" b="b"/>
            <a:pathLst>
              <a:path w="427990" h="674369">
                <a:moveTo>
                  <a:pt x="427685" y="617220"/>
                </a:moveTo>
                <a:lnTo>
                  <a:pt x="62877" y="617220"/>
                </a:lnTo>
                <a:lnTo>
                  <a:pt x="62877" y="525780"/>
                </a:lnTo>
                <a:lnTo>
                  <a:pt x="337616" y="525780"/>
                </a:lnTo>
                <a:lnTo>
                  <a:pt x="337616" y="468630"/>
                </a:lnTo>
                <a:lnTo>
                  <a:pt x="62877" y="468630"/>
                </a:lnTo>
                <a:lnTo>
                  <a:pt x="62877" y="57150"/>
                </a:lnTo>
                <a:lnTo>
                  <a:pt x="412457" y="57150"/>
                </a:lnTo>
                <a:lnTo>
                  <a:pt x="412457" y="0"/>
                </a:lnTo>
                <a:lnTo>
                  <a:pt x="0" y="0"/>
                </a:lnTo>
                <a:lnTo>
                  <a:pt x="0" y="57150"/>
                </a:lnTo>
                <a:lnTo>
                  <a:pt x="0" y="468630"/>
                </a:lnTo>
                <a:lnTo>
                  <a:pt x="0" y="525780"/>
                </a:lnTo>
                <a:lnTo>
                  <a:pt x="0" y="617220"/>
                </a:lnTo>
                <a:lnTo>
                  <a:pt x="0" y="674370"/>
                </a:lnTo>
                <a:lnTo>
                  <a:pt x="427685" y="674370"/>
                </a:lnTo>
                <a:lnTo>
                  <a:pt x="427685" y="617220"/>
                </a:lnTo>
                <a:close/>
              </a:path>
            </a:pathLst>
          </a:custGeom>
          <a:solidFill>
            <a:srgbClr val="2127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8047474" y="2466563"/>
            <a:ext cx="643255" cy="675005"/>
          </a:xfrm>
          <a:custGeom>
            <a:avLst/>
            <a:gdLst/>
            <a:ahLst/>
            <a:cxnLst/>
            <a:rect l="l" t="t" r="r" b="b"/>
            <a:pathLst>
              <a:path w="643254" h="675005">
                <a:moveTo>
                  <a:pt x="359109" y="0"/>
                </a:moveTo>
                <a:lnTo>
                  <a:pt x="294336" y="0"/>
                </a:lnTo>
                <a:lnTo>
                  <a:pt x="0" y="674398"/>
                </a:lnTo>
                <a:lnTo>
                  <a:pt x="65725" y="674398"/>
                </a:lnTo>
                <a:lnTo>
                  <a:pt x="141932" y="495325"/>
                </a:lnTo>
                <a:lnTo>
                  <a:pt x="567592" y="495325"/>
                </a:lnTo>
                <a:lnTo>
                  <a:pt x="543538" y="438175"/>
                </a:lnTo>
                <a:lnTo>
                  <a:pt x="166696" y="438175"/>
                </a:lnTo>
                <a:lnTo>
                  <a:pt x="323864" y="68584"/>
                </a:lnTo>
                <a:lnTo>
                  <a:pt x="387976" y="68584"/>
                </a:lnTo>
                <a:lnTo>
                  <a:pt x="359109" y="0"/>
                </a:lnTo>
                <a:close/>
              </a:path>
              <a:path w="643254" h="675005">
                <a:moveTo>
                  <a:pt x="567592" y="495325"/>
                </a:moveTo>
                <a:lnTo>
                  <a:pt x="499136" y="495325"/>
                </a:lnTo>
                <a:lnTo>
                  <a:pt x="572474" y="674398"/>
                </a:lnTo>
                <a:lnTo>
                  <a:pt x="642964" y="674398"/>
                </a:lnTo>
                <a:lnTo>
                  <a:pt x="567592" y="495325"/>
                </a:lnTo>
                <a:close/>
              </a:path>
              <a:path w="643254" h="675005">
                <a:moveTo>
                  <a:pt x="387976" y="68584"/>
                </a:moveTo>
                <a:lnTo>
                  <a:pt x="323864" y="68584"/>
                </a:lnTo>
                <a:lnTo>
                  <a:pt x="476268" y="438175"/>
                </a:lnTo>
                <a:lnTo>
                  <a:pt x="543538" y="438175"/>
                </a:lnTo>
                <a:lnTo>
                  <a:pt x="387976" y="68584"/>
                </a:lnTo>
                <a:close/>
              </a:path>
            </a:pathLst>
          </a:custGeom>
          <a:solidFill>
            <a:srgbClr val="2127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8779026" y="2466565"/>
            <a:ext cx="574040" cy="675005"/>
          </a:xfrm>
          <a:custGeom>
            <a:avLst/>
            <a:gdLst/>
            <a:ahLst/>
            <a:cxnLst/>
            <a:rect l="l" t="t" r="r" b="b"/>
            <a:pathLst>
              <a:path w="574040" h="675005">
                <a:moveTo>
                  <a:pt x="208600" y="0"/>
                </a:moveTo>
                <a:lnTo>
                  <a:pt x="0" y="0"/>
                </a:lnTo>
                <a:lnTo>
                  <a:pt x="0" y="674398"/>
                </a:lnTo>
                <a:lnTo>
                  <a:pt x="208600" y="674398"/>
                </a:lnTo>
                <a:lnTo>
                  <a:pt x="250753" y="673059"/>
                </a:lnTo>
                <a:lnTo>
                  <a:pt x="289569" y="669041"/>
                </a:lnTo>
                <a:lnTo>
                  <a:pt x="357203" y="652964"/>
                </a:lnTo>
                <a:lnTo>
                  <a:pt x="413033" y="628559"/>
                </a:lnTo>
                <a:lnTo>
                  <a:pt x="431907" y="617248"/>
                </a:lnTo>
                <a:lnTo>
                  <a:pt x="62867" y="617248"/>
                </a:lnTo>
                <a:lnTo>
                  <a:pt x="62867" y="57150"/>
                </a:lnTo>
                <a:lnTo>
                  <a:pt x="431890" y="57150"/>
                </a:lnTo>
                <a:lnTo>
                  <a:pt x="413033" y="45844"/>
                </a:lnTo>
                <a:lnTo>
                  <a:pt x="357203" y="21433"/>
                </a:lnTo>
                <a:lnTo>
                  <a:pt x="289569" y="5357"/>
                </a:lnTo>
                <a:lnTo>
                  <a:pt x="250753" y="1339"/>
                </a:lnTo>
                <a:lnTo>
                  <a:pt x="208600" y="0"/>
                </a:lnTo>
                <a:close/>
              </a:path>
              <a:path w="574040" h="675005">
                <a:moveTo>
                  <a:pt x="431890" y="57150"/>
                </a:moveTo>
                <a:lnTo>
                  <a:pt x="192412" y="57150"/>
                </a:lnTo>
                <a:lnTo>
                  <a:pt x="225210" y="58193"/>
                </a:lnTo>
                <a:lnTo>
                  <a:pt x="256943" y="61322"/>
                </a:lnTo>
                <a:lnTo>
                  <a:pt x="317194" y="73819"/>
                </a:lnTo>
                <a:lnTo>
                  <a:pt x="371484" y="94898"/>
                </a:lnTo>
                <a:lnTo>
                  <a:pt x="418165" y="124781"/>
                </a:lnTo>
                <a:lnTo>
                  <a:pt x="456504" y="163716"/>
                </a:lnTo>
                <a:lnTo>
                  <a:pt x="485796" y="211941"/>
                </a:lnTo>
                <a:lnTo>
                  <a:pt x="504370" y="269692"/>
                </a:lnTo>
                <a:lnTo>
                  <a:pt x="510560" y="337204"/>
                </a:lnTo>
                <a:lnTo>
                  <a:pt x="509013" y="372178"/>
                </a:lnTo>
                <a:lnTo>
                  <a:pt x="496632" y="434804"/>
                </a:lnTo>
                <a:lnTo>
                  <a:pt x="472281" y="487728"/>
                </a:lnTo>
                <a:lnTo>
                  <a:pt x="438465" y="531306"/>
                </a:lnTo>
                <a:lnTo>
                  <a:pt x="395778" y="565660"/>
                </a:lnTo>
                <a:lnTo>
                  <a:pt x="345288" y="591143"/>
                </a:lnTo>
                <a:lnTo>
                  <a:pt x="287606" y="607870"/>
                </a:lnTo>
                <a:lnTo>
                  <a:pt x="225210" y="616205"/>
                </a:lnTo>
                <a:lnTo>
                  <a:pt x="192412" y="617248"/>
                </a:lnTo>
                <a:lnTo>
                  <a:pt x="431907" y="617248"/>
                </a:lnTo>
                <a:lnTo>
                  <a:pt x="477817" y="581083"/>
                </a:lnTo>
                <a:lnTo>
                  <a:pt x="509725" y="544169"/>
                </a:lnTo>
                <a:lnTo>
                  <a:pt x="533358" y="504340"/>
                </a:lnTo>
                <a:lnTo>
                  <a:pt x="550500" y="465522"/>
                </a:lnTo>
                <a:lnTo>
                  <a:pt x="561731" y="428613"/>
                </a:lnTo>
                <a:lnTo>
                  <a:pt x="570569" y="379580"/>
                </a:lnTo>
                <a:lnTo>
                  <a:pt x="573427" y="337204"/>
                </a:lnTo>
                <a:lnTo>
                  <a:pt x="573250" y="329911"/>
                </a:lnTo>
                <a:lnTo>
                  <a:pt x="568634" y="279360"/>
                </a:lnTo>
                <a:lnTo>
                  <a:pt x="556757" y="227657"/>
                </a:lnTo>
                <a:lnTo>
                  <a:pt x="542702" y="189674"/>
                </a:lnTo>
                <a:lnTo>
                  <a:pt x="522465" y="150026"/>
                </a:lnTo>
                <a:lnTo>
                  <a:pt x="494843" y="111330"/>
                </a:lnTo>
                <a:lnTo>
                  <a:pt x="458645" y="76207"/>
                </a:lnTo>
                <a:lnTo>
                  <a:pt x="437116" y="60283"/>
                </a:lnTo>
                <a:lnTo>
                  <a:pt x="431890" y="57150"/>
                </a:lnTo>
                <a:close/>
              </a:path>
            </a:pathLst>
          </a:custGeom>
          <a:solidFill>
            <a:srgbClr val="2127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0058275" y="2466560"/>
            <a:ext cx="441325" cy="675005"/>
          </a:xfrm>
          <a:custGeom>
            <a:avLst/>
            <a:gdLst/>
            <a:ahLst/>
            <a:cxnLst/>
            <a:rect l="l" t="t" r="r" b="b"/>
            <a:pathLst>
              <a:path w="441325" h="675005">
                <a:moveTo>
                  <a:pt x="177167" y="0"/>
                </a:moveTo>
                <a:lnTo>
                  <a:pt x="0" y="0"/>
                </a:lnTo>
                <a:lnTo>
                  <a:pt x="0" y="674398"/>
                </a:lnTo>
                <a:lnTo>
                  <a:pt x="62867" y="674398"/>
                </a:lnTo>
                <a:lnTo>
                  <a:pt x="62867" y="354355"/>
                </a:lnTo>
                <a:lnTo>
                  <a:pt x="247108" y="354355"/>
                </a:lnTo>
                <a:lnTo>
                  <a:pt x="244798" y="350544"/>
                </a:lnTo>
                <a:lnTo>
                  <a:pt x="258789" y="348284"/>
                </a:lnTo>
                <a:lnTo>
                  <a:pt x="273136" y="345307"/>
                </a:lnTo>
                <a:lnTo>
                  <a:pt x="317819" y="331819"/>
                </a:lnTo>
                <a:lnTo>
                  <a:pt x="358627" y="308147"/>
                </a:lnTo>
                <a:lnTo>
                  <a:pt x="371123" y="297195"/>
                </a:lnTo>
                <a:lnTo>
                  <a:pt x="62867" y="297195"/>
                </a:lnTo>
                <a:lnTo>
                  <a:pt x="62867" y="57160"/>
                </a:lnTo>
                <a:lnTo>
                  <a:pt x="371413" y="57160"/>
                </a:lnTo>
                <a:lnTo>
                  <a:pt x="366732" y="52396"/>
                </a:lnTo>
                <a:lnTo>
                  <a:pt x="330650" y="27753"/>
                </a:lnTo>
                <a:lnTo>
                  <a:pt x="289801" y="12867"/>
                </a:lnTo>
                <a:lnTo>
                  <a:pt x="249805" y="4534"/>
                </a:lnTo>
                <a:lnTo>
                  <a:pt x="192890" y="246"/>
                </a:lnTo>
                <a:lnTo>
                  <a:pt x="184435" y="62"/>
                </a:lnTo>
                <a:lnTo>
                  <a:pt x="177167" y="0"/>
                </a:lnTo>
                <a:close/>
              </a:path>
              <a:path w="441325" h="675005">
                <a:moveTo>
                  <a:pt x="247108" y="354355"/>
                </a:moveTo>
                <a:lnTo>
                  <a:pt x="180025" y="354355"/>
                </a:lnTo>
                <a:lnTo>
                  <a:pt x="369580" y="674398"/>
                </a:lnTo>
                <a:lnTo>
                  <a:pt x="441023" y="674398"/>
                </a:lnTo>
                <a:lnTo>
                  <a:pt x="247108" y="354355"/>
                </a:lnTo>
                <a:close/>
              </a:path>
              <a:path w="441325" h="675005">
                <a:moveTo>
                  <a:pt x="371413" y="57160"/>
                </a:moveTo>
                <a:lnTo>
                  <a:pt x="196224" y="57160"/>
                </a:lnTo>
                <a:lnTo>
                  <a:pt x="219831" y="57935"/>
                </a:lnTo>
                <a:lnTo>
                  <a:pt x="241114" y="60258"/>
                </a:lnTo>
                <a:lnTo>
                  <a:pt x="291324" y="76090"/>
                </a:lnTo>
                <a:lnTo>
                  <a:pt x="324817" y="100017"/>
                </a:lnTo>
                <a:lnTo>
                  <a:pt x="348156" y="139074"/>
                </a:lnTo>
                <a:lnTo>
                  <a:pt x="354345" y="177177"/>
                </a:lnTo>
                <a:lnTo>
                  <a:pt x="353956" y="185986"/>
                </a:lnTo>
                <a:lnTo>
                  <a:pt x="344368" y="225584"/>
                </a:lnTo>
                <a:lnTo>
                  <a:pt x="315378" y="263028"/>
                </a:lnTo>
                <a:lnTo>
                  <a:pt x="276714" y="284808"/>
                </a:lnTo>
                <a:lnTo>
                  <a:pt x="219831" y="296421"/>
                </a:lnTo>
                <a:lnTo>
                  <a:pt x="196224" y="297195"/>
                </a:lnTo>
                <a:lnTo>
                  <a:pt x="371123" y="297195"/>
                </a:lnTo>
                <a:lnTo>
                  <a:pt x="400542" y="257185"/>
                </a:lnTo>
                <a:lnTo>
                  <a:pt x="416170" y="200395"/>
                </a:lnTo>
                <a:lnTo>
                  <a:pt x="417212" y="177177"/>
                </a:lnTo>
                <a:lnTo>
                  <a:pt x="416319" y="156107"/>
                </a:lnTo>
                <a:lnTo>
                  <a:pt x="402919" y="102876"/>
                </a:lnTo>
                <a:lnTo>
                  <a:pt x="377205" y="63055"/>
                </a:lnTo>
                <a:lnTo>
                  <a:pt x="371413" y="57160"/>
                </a:lnTo>
                <a:close/>
              </a:path>
            </a:pathLst>
          </a:custGeom>
          <a:solidFill>
            <a:srgbClr val="2127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0581219" y="2449422"/>
            <a:ext cx="429259" cy="709295"/>
          </a:xfrm>
          <a:custGeom>
            <a:avLst/>
            <a:gdLst/>
            <a:ahLst/>
            <a:cxnLst/>
            <a:rect l="l" t="t" r="r" b="b"/>
            <a:pathLst>
              <a:path w="429259" h="709294">
                <a:moveTo>
                  <a:pt x="234327" y="0"/>
                </a:moveTo>
                <a:lnTo>
                  <a:pt x="192402" y="2976"/>
                </a:lnTo>
                <a:lnTo>
                  <a:pt x="152393" y="11905"/>
                </a:lnTo>
                <a:lnTo>
                  <a:pt x="115605" y="26673"/>
                </a:lnTo>
                <a:lnTo>
                  <a:pt x="83348" y="47150"/>
                </a:lnTo>
                <a:lnTo>
                  <a:pt x="45290" y="88587"/>
                </a:lnTo>
                <a:lnTo>
                  <a:pt x="27991" y="123264"/>
                </a:lnTo>
                <a:lnTo>
                  <a:pt x="19183" y="163032"/>
                </a:lnTo>
                <a:lnTo>
                  <a:pt x="18083" y="184790"/>
                </a:lnTo>
                <a:lnTo>
                  <a:pt x="19005" y="207654"/>
                </a:lnTo>
                <a:lnTo>
                  <a:pt x="26387" y="247663"/>
                </a:lnTo>
                <a:lnTo>
                  <a:pt x="50107" y="294454"/>
                </a:lnTo>
                <a:lnTo>
                  <a:pt x="85145" y="328831"/>
                </a:lnTo>
                <a:lnTo>
                  <a:pt x="128100" y="353392"/>
                </a:lnTo>
                <a:lnTo>
                  <a:pt x="175618" y="371787"/>
                </a:lnTo>
                <a:lnTo>
                  <a:pt x="208249" y="382447"/>
                </a:lnTo>
                <a:lnTo>
                  <a:pt x="255761" y="398165"/>
                </a:lnTo>
                <a:lnTo>
                  <a:pt x="298699" y="416287"/>
                </a:lnTo>
                <a:lnTo>
                  <a:pt x="333734" y="440194"/>
                </a:lnTo>
                <a:lnTo>
                  <a:pt x="357464" y="473236"/>
                </a:lnTo>
                <a:lnTo>
                  <a:pt x="365768" y="519125"/>
                </a:lnTo>
                <a:lnTo>
                  <a:pt x="365023" y="533986"/>
                </a:lnTo>
                <a:lnTo>
                  <a:pt x="353874" y="573898"/>
                </a:lnTo>
                <a:lnTo>
                  <a:pt x="331178" y="606321"/>
                </a:lnTo>
                <a:lnTo>
                  <a:pt x="299202" y="630580"/>
                </a:lnTo>
                <a:lnTo>
                  <a:pt x="259318" y="646177"/>
                </a:lnTo>
                <a:lnTo>
                  <a:pt x="214307" y="651540"/>
                </a:lnTo>
                <a:lnTo>
                  <a:pt x="189749" y="650230"/>
                </a:lnTo>
                <a:lnTo>
                  <a:pt x="144740" y="639750"/>
                </a:lnTo>
                <a:lnTo>
                  <a:pt x="105456" y="618735"/>
                </a:lnTo>
                <a:lnTo>
                  <a:pt x="73305" y="586821"/>
                </a:lnTo>
                <a:lnTo>
                  <a:pt x="59998" y="566757"/>
                </a:lnTo>
                <a:lnTo>
                  <a:pt x="0" y="606766"/>
                </a:lnTo>
                <a:lnTo>
                  <a:pt x="44037" y="654041"/>
                </a:lnTo>
                <a:lnTo>
                  <a:pt x="96196" y="685350"/>
                </a:lnTo>
                <a:lnTo>
                  <a:pt x="155014" y="702851"/>
                </a:lnTo>
                <a:lnTo>
                  <a:pt x="219071" y="708690"/>
                </a:lnTo>
                <a:lnTo>
                  <a:pt x="239374" y="707915"/>
                </a:lnTo>
                <a:lnTo>
                  <a:pt x="278907" y="701719"/>
                </a:lnTo>
                <a:lnTo>
                  <a:pt x="316616" y="689373"/>
                </a:lnTo>
                <a:lnTo>
                  <a:pt x="350189" y="671034"/>
                </a:lnTo>
                <a:lnTo>
                  <a:pt x="391362" y="632602"/>
                </a:lnTo>
                <a:lnTo>
                  <a:pt x="411484" y="600096"/>
                </a:lnTo>
                <a:lnTo>
                  <a:pt x="424352" y="562238"/>
                </a:lnTo>
                <a:lnTo>
                  <a:pt x="428636" y="519125"/>
                </a:lnTo>
                <a:lnTo>
                  <a:pt x="427030" y="489391"/>
                </a:lnTo>
                <a:lnTo>
                  <a:pt x="414177" y="440098"/>
                </a:lnTo>
                <a:lnTo>
                  <a:pt x="389259" y="403665"/>
                </a:lnTo>
                <a:lnTo>
                  <a:pt x="357106" y="375807"/>
                </a:lnTo>
                <a:lnTo>
                  <a:pt x="318912" y="355329"/>
                </a:lnTo>
                <a:lnTo>
                  <a:pt x="276996" y="339374"/>
                </a:lnTo>
                <a:lnTo>
                  <a:pt x="232585" y="326720"/>
                </a:lnTo>
                <a:lnTo>
                  <a:pt x="211214" y="320054"/>
                </a:lnTo>
                <a:lnTo>
                  <a:pt x="170979" y="305289"/>
                </a:lnTo>
                <a:lnTo>
                  <a:pt x="135608" y="286713"/>
                </a:lnTo>
                <a:lnTo>
                  <a:pt x="95421" y="247387"/>
                </a:lnTo>
                <a:lnTo>
                  <a:pt x="82558" y="208576"/>
                </a:lnTo>
                <a:lnTo>
                  <a:pt x="80950" y="184790"/>
                </a:lnTo>
                <a:lnTo>
                  <a:pt x="81725" y="169137"/>
                </a:lnTo>
                <a:lnTo>
                  <a:pt x="93337" y="128592"/>
                </a:lnTo>
                <a:lnTo>
                  <a:pt x="116468" y="97422"/>
                </a:lnTo>
                <a:lnTo>
                  <a:pt x="148469" y="75249"/>
                </a:lnTo>
                <a:lnTo>
                  <a:pt x="188299" y="61708"/>
                </a:lnTo>
                <a:lnTo>
                  <a:pt x="232411" y="57150"/>
                </a:lnTo>
                <a:lnTo>
                  <a:pt x="253566" y="58192"/>
                </a:lnTo>
                <a:lnTo>
                  <a:pt x="291434" y="66528"/>
                </a:lnTo>
                <a:lnTo>
                  <a:pt x="338017" y="94658"/>
                </a:lnTo>
                <a:lnTo>
                  <a:pt x="363873" y="123828"/>
                </a:lnTo>
                <a:lnTo>
                  <a:pt x="418154" y="84772"/>
                </a:lnTo>
                <a:lnTo>
                  <a:pt x="380653" y="45600"/>
                </a:lnTo>
                <a:lnTo>
                  <a:pt x="336712" y="19528"/>
                </a:lnTo>
                <a:lnTo>
                  <a:pt x="287538" y="4883"/>
                </a:lnTo>
                <a:lnTo>
                  <a:pt x="261436" y="1221"/>
                </a:lnTo>
                <a:lnTo>
                  <a:pt x="234327" y="0"/>
                </a:lnTo>
                <a:close/>
              </a:path>
            </a:pathLst>
          </a:custGeom>
          <a:solidFill>
            <a:srgbClr val="2127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1152733" y="2466574"/>
            <a:ext cx="503555" cy="674370"/>
          </a:xfrm>
          <a:custGeom>
            <a:avLst/>
            <a:gdLst/>
            <a:ahLst/>
            <a:cxnLst/>
            <a:rect l="l" t="t" r="r" b="b"/>
            <a:pathLst>
              <a:path w="503554" h="674369">
                <a:moveTo>
                  <a:pt x="502945" y="0"/>
                </a:moveTo>
                <a:lnTo>
                  <a:pt x="440080" y="0"/>
                </a:lnTo>
                <a:lnTo>
                  <a:pt x="440080" y="468630"/>
                </a:lnTo>
                <a:lnTo>
                  <a:pt x="62877" y="468630"/>
                </a:lnTo>
                <a:lnTo>
                  <a:pt x="62877" y="0"/>
                </a:lnTo>
                <a:lnTo>
                  <a:pt x="0" y="0"/>
                </a:lnTo>
                <a:lnTo>
                  <a:pt x="0" y="468630"/>
                </a:lnTo>
                <a:lnTo>
                  <a:pt x="0" y="525780"/>
                </a:lnTo>
                <a:lnTo>
                  <a:pt x="0" y="674370"/>
                </a:lnTo>
                <a:lnTo>
                  <a:pt x="62877" y="674370"/>
                </a:lnTo>
                <a:lnTo>
                  <a:pt x="62877" y="525780"/>
                </a:lnTo>
                <a:lnTo>
                  <a:pt x="440080" y="525780"/>
                </a:lnTo>
                <a:lnTo>
                  <a:pt x="440080" y="674370"/>
                </a:lnTo>
                <a:lnTo>
                  <a:pt x="502945" y="674370"/>
                </a:lnTo>
                <a:lnTo>
                  <a:pt x="502945" y="525780"/>
                </a:lnTo>
                <a:lnTo>
                  <a:pt x="502945" y="468630"/>
                </a:lnTo>
                <a:lnTo>
                  <a:pt x="502945" y="0"/>
                </a:lnTo>
                <a:close/>
              </a:path>
            </a:pathLst>
          </a:custGeom>
          <a:solidFill>
            <a:srgbClr val="2127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1840466" y="2466563"/>
            <a:ext cx="62865" cy="675005"/>
          </a:xfrm>
          <a:custGeom>
            <a:avLst/>
            <a:gdLst/>
            <a:ahLst/>
            <a:cxnLst/>
            <a:rect l="l" t="t" r="r" b="b"/>
            <a:pathLst>
              <a:path w="62865" h="675005">
                <a:moveTo>
                  <a:pt x="62867" y="0"/>
                </a:moveTo>
                <a:lnTo>
                  <a:pt x="0" y="0"/>
                </a:lnTo>
                <a:lnTo>
                  <a:pt x="0" y="674398"/>
                </a:lnTo>
                <a:lnTo>
                  <a:pt x="62867" y="674398"/>
                </a:lnTo>
                <a:lnTo>
                  <a:pt x="62867" y="0"/>
                </a:lnTo>
                <a:close/>
              </a:path>
            </a:pathLst>
          </a:custGeom>
          <a:solidFill>
            <a:srgbClr val="2127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2088127" y="2466560"/>
            <a:ext cx="412115" cy="675005"/>
          </a:xfrm>
          <a:custGeom>
            <a:avLst/>
            <a:gdLst/>
            <a:ahLst/>
            <a:cxnLst/>
            <a:rect l="l" t="t" r="r" b="b"/>
            <a:pathLst>
              <a:path w="412115" h="675005">
                <a:moveTo>
                  <a:pt x="194318" y="0"/>
                </a:moveTo>
                <a:lnTo>
                  <a:pt x="0" y="0"/>
                </a:lnTo>
                <a:lnTo>
                  <a:pt x="0" y="674398"/>
                </a:lnTo>
                <a:lnTo>
                  <a:pt x="62867" y="674398"/>
                </a:lnTo>
                <a:lnTo>
                  <a:pt x="62867" y="354355"/>
                </a:lnTo>
                <a:lnTo>
                  <a:pt x="208600" y="354355"/>
                </a:lnTo>
                <a:lnTo>
                  <a:pt x="247766" y="351737"/>
                </a:lnTo>
                <a:lnTo>
                  <a:pt x="285289" y="343874"/>
                </a:lnTo>
                <a:lnTo>
                  <a:pt x="335461" y="321993"/>
                </a:lnTo>
                <a:lnTo>
                  <a:pt x="366424" y="297195"/>
                </a:lnTo>
                <a:lnTo>
                  <a:pt x="62867" y="297195"/>
                </a:lnTo>
                <a:lnTo>
                  <a:pt x="62867" y="57160"/>
                </a:lnTo>
                <a:lnTo>
                  <a:pt x="364709" y="57160"/>
                </a:lnTo>
                <a:lnTo>
                  <a:pt x="353859" y="47125"/>
                </a:lnTo>
                <a:lnTo>
                  <a:pt x="305044" y="19178"/>
                </a:lnTo>
                <a:lnTo>
                  <a:pt x="268138" y="8104"/>
                </a:lnTo>
                <a:lnTo>
                  <a:pt x="230388" y="2030"/>
                </a:lnTo>
                <a:lnTo>
                  <a:pt x="212143" y="508"/>
                </a:lnTo>
                <a:lnTo>
                  <a:pt x="194318" y="0"/>
                </a:lnTo>
                <a:close/>
              </a:path>
              <a:path w="412115" h="675005">
                <a:moveTo>
                  <a:pt x="364709" y="57160"/>
                </a:moveTo>
                <a:lnTo>
                  <a:pt x="201941" y="57160"/>
                </a:lnTo>
                <a:lnTo>
                  <a:pt x="215261" y="57578"/>
                </a:lnTo>
                <a:lnTo>
                  <a:pt x="228595" y="58830"/>
                </a:lnTo>
                <a:lnTo>
                  <a:pt x="268222" y="67672"/>
                </a:lnTo>
                <a:lnTo>
                  <a:pt x="302420" y="85253"/>
                </a:lnTo>
                <a:lnTo>
                  <a:pt x="335769" y="122886"/>
                </a:lnTo>
                <a:lnTo>
                  <a:pt x="347822" y="162536"/>
                </a:lnTo>
                <a:lnTo>
                  <a:pt x="348628" y="178130"/>
                </a:lnTo>
                <a:lnTo>
                  <a:pt x="347853" y="194151"/>
                </a:lnTo>
                <a:lnTo>
                  <a:pt x="336251" y="234327"/>
                </a:lnTo>
                <a:lnTo>
                  <a:pt x="303865" y="270996"/>
                </a:lnTo>
                <a:lnTo>
                  <a:pt x="258138" y="291006"/>
                </a:lnTo>
                <a:lnTo>
                  <a:pt x="219018" y="296809"/>
                </a:lnTo>
                <a:lnTo>
                  <a:pt x="205752" y="297195"/>
                </a:lnTo>
                <a:lnTo>
                  <a:pt x="366424" y="297195"/>
                </a:lnTo>
                <a:lnTo>
                  <a:pt x="394825" y="257185"/>
                </a:lnTo>
                <a:lnTo>
                  <a:pt x="407322" y="220756"/>
                </a:lnTo>
                <a:lnTo>
                  <a:pt x="411495" y="178130"/>
                </a:lnTo>
                <a:lnTo>
                  <a:pt x="410213" y="153041"/>
                </a:lnTo>
                <a:lnTo>
                  <a:pt x="399970" y="109463"/>
                </a:lnTo>
                <a:lnTo>
                  <a:pt x="380053" y="74512"/>
                </a:lnTo>
                <a:lnTo>
                  <a:pt x="367668" y="59897"/>
                </a:lnTo>
                <a:lnTo>
                  <a:pt x="364709" y="57160"/>
                </a:lnTo>
                <a:close/>
              </a:path>
            </a:pathLst>
          </a:custGeom>
          <a:solidFill>
            <a:srgbClr val="21275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5" name="object 7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74335" y="658466"/>
            <a:ext cx="3053702" cy="905878"/>
          </a:xfrm>
          <a:prstGeom prst="rect">
            <a:avLst/>
          </a:prstGeom>
        </p:spPr>
      </p:pic>
      <p:sp>
        <p:nvSpPr>
          <p:cNvPr id="76" name="object 168">
            <a:extLst>
              <a:ext uri="{FF2B5EF4-FFF2-40B4-BE49-F238E27FC236}">
                <a16:creationId xmlns:a16="http://schemas.microsoft.com/office/drawing/2014/main" id="{02796A9B-8EFA-AA4E-BEFD-85C658B8A140}"/>
              </a:ext>
            </a:extLst>
          </p:cNvPr>
          <p:cNvSpPr/>
          <p:nvPr/>
        </p:nvSpPr>
        <p:spPr>
          <a:xfrm>
            <a:off x="0" y="0"/>
            <a:ext cx="20104100" cy="377190"/>
          </a:xfrm>
          <a:custGeom>
            <a:avLst/>
            <a:gdLst/>
            <a:ahLst/>
            <a:cxnLst/>
            <a:rect l="l" t="t" r="r" b="b"/>
            <a:pathLst>
              <a:path w="20104100" h="377190">
                <a:moveTo>
                  <a:pt x="20104099" y="0"/>
                </a:moveTo>
                <a:lnTo>
                  <a:pt x="0" y="0"/>
                </a:lnTo>
                <a:lnTo>
                  <a:pt x="0" y="376951"/>
                </a:lnTo>
                <a:lnTo>
                  <a:pt x="20104099" y="376951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057907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4583" y="-1"/>
            <a:ext cx="2722451" cy="112929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99711" y="6405766"/>
            <a:ext cx="6317413" cy="377719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21" y="-1"/>
            <a:ext cx="10182961" cy="11292927"/>
          </a:xfrm>
          <a:prstGeom prst="rect">
            <a:avLst/>
          </a:prstGeom>
          <a:solidFill>
            <a:srgbClr val="4A67AD"/>
          </a:solidFill>
        </p:spPr>
        <p:txBody>
          <a:bodyPr lIns="0" tIns="0" rIns="0" bIns="0">
            <a:normAutofit fontScale="97500"/>
          </a:bodyPr>
          <a:lstStyle/>
          <a:p>
            <a:pPr marL="1199937" algn="ctr" defTabSz="1507571" rtl="0">
              <a:lnSpc>
                <a:spcPts val="12151"/>
              </a:lnSpc>
            </a:pPr>
            <a:r>
              <a:rPr lang="en-US" sz="10881" kern="1200" dirty="0">
                <a:solidFill>
                  <a:srgbClr val="ACCBF9"/>
                </a:solidFill>
                <a:latin typeface="Arial"/>
                <a:ea typeface="+mn-ea"/>
                <a:cs typeface="+mn-cs"/>
              </a:rPr>
              <a:t>Michigan</a:t>
            </a:r>
          </a:p>
          <a:p>
            <a:pPr marL="1199937" algn="ctr" defTabSz="1507571" rtl="0">
              <a:lnSpc>
                <a:spcPts val="9348"/>
              </a:lnSpc>
            </a:pPr>
            <a:r>
              <a:rPr lang="en-US" sz="10881" kern="1200" dirty="0">
                <a:solidFill>
                  <a:srgbClr val="ACCBF9"/>
                </a:solidFill>
                <a:latin typeface="Arial"/>
                <a:ea typeface="+mn-ea"/>
                <a:cs typeface="+mn-cs"/>
              </a:rPr>
              <a:t>Educator</a:t>
            </a:r>
          </a:p>
          <a:p>
            <a:pPr marL="781167" algn="ctr" defTabSz="1507571" rtl="0">
              <a:lnSpc>
                <a:spcPts val="9348"/>
              </a:lnSpc>
            </a:pPr>
            <a:r>
              <a:rPr lang="en-US" sz="10881" kern="1200" dirty="0">
                <a:solidFill>
                  <a:srgbClr val="ACCBF9"/>
                </a:solidFill>
                <a:latin typeface="Arial"/>
                <a:ea typeface="+mn-ea"/>
                <a:cs typeface="+mn-cs"/>
              </a:rPr>
              <a:t>Workforce</a:t>
            </a:r>
          </a:p>
          <a:p>
            <a:pPr marL="1514014" algn="ctr" defTabSz="1507571" rtl="0">
              <a:lnSpc>
                <a:spcPts val="9348"/>
              </a:lnSpc>
              <a:spcAft>
                <a:spcPts val="6694"/>
              </a:spcAft>
            </a:pPr>
            <a:r>
              <a:rPr lang="en-US" sz="10881" kern="1200" dirty="0">
                <a:solidFill>
                  <a:srgbClr val="ACCBF9"/>
                </a:solidFill>
                <a:latin typeface="Arial"/>
                <a:ea typeface="+mn-ea"/>
                <a:cs typeface="+mn-cs"/>
              </a:rPr>
              <a:t>Initiative</a:t>
            </a:r>
          </a:p>
          <a:p>
            <a:pPr algn="ctr" defTabSz="1507571" rtl="0">
              <a:lnSpc>
                <a:spcPts val="12151"/>
              </a:lnSpc>
            </a:pPr>
            <a:r>
              <a:rPr lang="en-US" sz="10881" kern="120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Organization</a:t>
            </a:r>
          </a:p>
          <a:p>
            <a:pPr marL="1199937" algn="ctr" defTabSz="1507571" rtl="0">
              <a:lnSpc>
                <a:spcPts val="12151"/>
              </a:lnSpc>
            </a:pPr>
            <a:r>
              <a:rPr lang="en-US" sz="10881" kern="120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Overview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1939" y="542723"/>
            <a:ext cx="1547766" cy="9246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765" y="5467433"/>
            <a:ext cx="4361886" cy="34372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67683" y="5397080"/>
            <a:ext cx="1457312" cy="14975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03346" y="5175971"/>
            <a:ext cx="5417181" cy="534682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84546" y="522622"/>
            <a:ext cx="17105830" cy="1738724"/>
          </a:xfrm>
          <a:prstGeom prst="rect">
            <a:avLst/>
          </a:prstGeom>
        </p:spPr>
        <p:txBody>
          <a:bodyPr lIns="0" tIns="0" rIns="0" bIns="0">
            <a:normAutofit fontScale="97500"/>
          </a:bodyPr>
          <a:lstStyle/>
          <a:p>
            <a:pPr algn="l" defTabSz="1507571" rtl="0">
              <a:lnSpc>
                <a:spcPts val="5705"/>
              </a:lnSpc>
            </a:pPr>
            <a:r>
              <a:rPr lang="en-US" sz="5111" b="1" kern="1200">
                <a:solidFill>
                  <a:srgbClr val="4A66AC"/>
                </a:solidFill>
                <a:latin typeface="Arial"/>
                <a:ea typeface="+mn-ea"/>
                <a:cs typeface="+mn-cs"/>
              </a:rPr>
              <a:t>MEWI: Supporting Educators to Enable Students</a:t>
            </a:r>
          </a:p>
          <a:p>
            <a:pPr algn="just" defTabSz="1507571" rtl="0">
              <a:lnSpc>
                <a:spcPts val="3205"/>
              </a:lnSpc>
              <a:spcAft>
                <a:spcPts val="3231"/>
              </a:spcAft>
            </a:pPr>
            <a:r>
              <a:rPr lang="en-US" sz="2968" b="1" kern="1200">
                <a:solidFill>
                  <a:srgbClr val="262950"/>
                </a:solidFill>
                <a:latin typeface="Arial"/>
                <a:ea typeface="+mn-ea"/>
                <a:cs typeface="+mn-cs"/>
              </a:rPr>
              <a:t>The Michigan Educator Workforce Initiative believes quality talent -from teachers to principals</a:t>
            </a:r>
            <a:br>
              <a:rPr sz="2968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en-US" sz="2968" b="1" kern="1200">
                <a:solidFill>
                  <a:srgbClr val="262950"/>
                </a:solidFill>
                <a:latin typeface="Arial"/>
                <a:ea typeface="+mn-ea"/>
                <a:cs typeface="+mn-cs"/>
              </a:rPr>
              <a:t>and systems leaders - is critical to improving K-12 school performance.</a:t>
            </a:r>
          </a:p>
        </p:txBody>
      </p:sp>
      <p:sp>
        <p:nvSpPr>
          <p:cNvPr id="7" name="Rectangle 6"/>
          <p:cNvSpPr/>
          <p:nvPr/>
        </p:nvSpPr>
        <p:spPr>
          <a:xfrm>
            <a:off x="1021740" y="2778943"/>
            <a:ext cx="18060621" cy="1075396"/>
          </a:xfrm>
          <a:prstGeom prst="rect">
            <a:avLst/>
          </a:prstGeom>
          <a:solidFill>
            <a:srgbClr val="E7F2EC"/>
          </a:solidFill>
        </p:spPr>
        <p:txBody>
          <a:bodyPr lIns="0" tIns="0" rIns="0" bIns="0">
            <a:normAutofit fontScale="25000" lnSpcReduction="20000"/>
          </a:bodyPr>
          <a:lstStyle/>
          <a:p>
            <a:pPr algn="ctr" defTabSz="1507571" rtl="0">
              <a:lnSpc>
                <a:spcPts val="4748"/>
              </a:lnSpc>
            </a:pPr>
            <a:r>
              <a:rPr lang="en-US" sz="3957" kern="1200">
                <a:solidFill>
                  <a:prstClr val="black"/>
                </a:solidFill>
                <a:latin typeface="Arial"/>
                <a:ea typeface="+mn-ea"/>
                <a:cs typeface="+mn-cs"/>
              </a:rPr>
              <a:t>While MEWI is a new organization founded in 2022, the team has 40+ years of</a:t>
            </a:r>
            <a:br>
              <a:rPr sz="2968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en-US" sz="3957" kern="1200">
                <a:solidFill>
                  <a:prstClr val="black"/>
                </a:solidFill>
                <a:latin typeface="Arial"/>
                <a:ea typeface="+mn-ea"/>
                <a:cs typeface="+mn-cs"/>
              </a:rPr>
              <a:t>educator talent experience, working to ensure Michigan’s children have access to</a:t>
            </a:r>
          </a:p>
        </p:txBody>
      </p:sp>
      <p:sp>
        <p:nvSpPr>
          <p:cNvPr id="8" name="Rectangle 7"/>
          <p:cNvSpPr/>
          <p:nvPr/>
        </p:nvSpPr>
        <p:spPr>
          <a:xfrm>
            <a:off x="8247998" y="3984995"/>
            <a:ext cx="3577953" cy="472370"/>
          </a:xfrm>
          <a:prstGeom prst="rect">
            <a:avLst/>
          </a:prstGeom>
          <a:solidFill>
            <a:srgbClr val="E7F2EC"/>
          </a:solidFill>
        </p:spPr>
        <p:txBody>
          <a:bodyPr wrap="none" lIns="0" tIns="0" rIns="0" bIns="0">
            <a:normAutofit fontScale="25000" lnSpcReduction="20000"/>
          </a:bodyPr>
          <a:lstStyle/>
          <a:p>
            <a:pPr algn="ctr" defTabSz="1507571" rtl="0">
              <a:lnSpc>
                <a:spcPts val="4748"/>
              </a:lnSpc>
              <a:spcAft>
                <a:spcPts val="3924"/>
              </a:spcAft>
            </a:pPr>
            <a:r>
              <a:rPr lang="en-US" sz="3957" kern="1200">
                <a:solidFill>
                  <a:prstClr val="black"/>
                </a:solidFill>
                <a:latin typeface="Arial"/>
                <a:ea typeface="+mn-ea"/>
                <a:cs typeface="+mn-cs"/>
              </a:rPr>
              <a:t>great educators.</a:t>
            </a:r>
          </a:p>
        </p:txBody>
      </p:sp>
      <p:sp>
        <p:nvSpPr>
          <p:cNvPr id="9" name="Rectangle 8"/>
          <p:cNvSpPr/>
          <p:nvPr/>
        </p:nvSpPr>
        <p:spPr>
          <a:xfrm>
            <a:off x="5629861" y="5276475"/>
            <a:ext cx="3899566" cy="4020172"/>
          </a:xfrm>
          <a:prstGeom prst="rect">
            <a:avLst/>
          </a:prstGeom>
          <a:solidFill>
            <a:srgbClr val="E7F2EC"/>
          </a:solidFill>
        </p:spPr>
        <p:txBody>
          <a:bodyPr lIns="0" tIns="0" rIns="0" bIns="0">
            <a:normAutofit fontScale="90000"/>
          </a:bodyPr>
          <a:lstStyle/>
          <a:p>
            <a:pPr algn="just" defTabSz="1507571" rtl="0">
              <a:lnSpc>
                <a:spcPts val="3957"/>
              </a:lnSpc>
              <a:spcBef>
                <a:spcPts val="3924"/>
              </a:spcBef>
            </a:pPr>
            <a:r>
              <a:rPr lang="en-US" sz="3133" kern="1200">
                <a:solidFill>
                  <a:prstClr val="black"/>
                </a:solidFill>
                <a:latin typeface="Arial"/>
                <a:ea typeface="+mn-ea"/>
                <a:cs typeface="+mn-cs"/>
              </a:rPr>
              <a:t>MEWI believes that</a:t>
            </a:r>
            <a:br>
              <a:rPr sz="2968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en-US" sz="3133" kern="1200">
                <a:solidFill>
                  <a:prstClr val="black"/>
                </a:solidFill>
                <a:latin typeface="Arial"/>
                <a:ea typeface="+mn-ea"/>
                <a:cs typeface="+mn-cs"/>
              </a:rPr>
              <a:t>high-performing</a:t>
            </a:r>
            <a:br>
              <a:rPr sz="2968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en-US" sz="3133" kern="1200">
                <a:solidFill>
                  <a:prstClr val="black"/>
                </a:solidFill>
                <a:latin typeface="Arial"/>
                <a:ea typeface="+mn-ea"/>
                <a:cs typeface="+mn-cs"/>
              </a:rPr>
              <a:t>schools are made</a:t>
            </a:r>
            <a:br>
              <a:rPr sz="2968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en-US" sz="3133" kern="1200">
                <a:solidFill>
                  <a:prstClr val="black"/>
                </a:solidFill>
                <a:latin typeface="Arial"/>
                <a:ea typeface="+mn-ea"/>
                <a:cs typeface="+mn-cs"/>
              </a:rPr>
              <a:t>possible by well-</a:t>
            </a:r>
            <a:br>
              <a:rPr sz="2968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en-US" sz="3133" kern="1200">
                <a:solidFill>
                  <a:prstClr val="black"/>
                </a:solidFill>
                <a:latin typeface="Arial"/>
                <a:ea typeface="+mn-ea"/>
                <a:cs typeface="+mn-cs"/>
              </a:rPr>
              <a:t>trained, committed</a:t>
            </a:r>
            <a:br>
              <a:rPr sz="2968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en-US" sz="3133" kern="1200">
                <a:solidFill>
                  <a:prstClr val="black"/>
                </a:solidFill>
                <a:latin typeface="Arial"/>
                <a:ea typeface="+mn-ea"/>
                <a:cs typeface="+mn-cs"/>
              </a:rPr>
              <a:t>educators who are</a:t>
            </a:r>
            <a:br>
              <a:rPr sz="2968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en-US" sz="3133" kern="1200">
                <a:solidFill>
                  <a:prstClr val="black"/>
                </a:solidFill>
                <a:latin typeface="Arial"/>
                <a:ea typeface="+mn-ea"/>
                <a:cs typeface="+mn-cs"/>
              </a:rPr>
              <a:t>equipped to deliver</a:t>
            </a:r>
            <a:br>
              <a:rPr sz="2968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en-US" sz="3133" kern="1200">
                <a:solidFill>
                  <a:prstClr val="black"/>
                </a:solidFill>
                <a:latin typeface="Arial"/>
                <a:ea typeface="+mn-ea"/>
                <a:cs typeface="+mn-cs"/>
              </a:rPr>
              <a:t>their best, every day.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2690288" y="6281518"/>
            <a:ext cx="165832" cy="145731"/>
          </a:xfrm>
          <a:prstGeom prst="rect">
            <a:avLst/>
          </a:prstGeom>
          <a:solidFill>
            <a:srgbClr val="297FD6"/>
          </a:solidFill>
        </p:spPr>
        <p:txBody>
          <a:bodyPr wrap="none" lIns="0" tIns="0" rIns="0" bIns="0">
            <a:normAutofit fontScale="25000" lnSpcReduction="20000"/>
          </a:bodyPr>
          <a:lstStyle/>
          <a:p>
            <a:pPr algn="l" defTabSz="1507571" rtl="0">
              <a:lnSpc>
                <a:spcPts val="1649"/>
              </a:lnSpc>
            </a:pPr>
            <a:r>
              <a:rPr lang="en-US" sz="1484" b="1" kern="1200">
                <a:solidFill>
                  <a:srgbClr val="FFFFFF"/>
                </a:solidFill>
                <a:latin typeface="Arial"/>
                <a:ea typeface="+mn-ea"/>
                <a:cs typeface="+mn-cs"/>
              </a:rPr>
              <a:t>(0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2670187" y="6447350"/>
            <a:ext cx="175883" cy="231160"/>
          </a:xfrm>
          <a:prstGeom prst="rect">
            <a:avLst/>
          </a:prstGeom>
          <a:solidFill>
            <a:srgbClr val="297FD6"/>
          </a:solidFill>
        </p:spPr>
        <p:txBody>
          <a:bodyPr wrap="none" lIns="0" tIns="0" rIns="0" bIns="0">
            <a:normAutofit fontScale="25000" lnSpcReduction="20000"/>
          </a:bodyPr>
          <a:lstStyle/>
          <a:p>
            <a:pPr algn="l" defTabSz="1507571" rtl="0">
              <a:lnSpc>
                <a:spcPts val="2391"/>
              </a:lnSpc>
            </a:pPr>
            <a:r>
              <a:rPr lang="en-US" sz="2143" b="1" kern="1200">
                <a:solidFill>
                  <a:srgbClr val="FFFFFF"/>
                </a:solidFill>
                <a:latin typeface="Arial"/>
                <a:ea typeface="+mn-ea"/>
                <a:cs typeface="+mn-cs"/>
              </a:rPr>
              <a:t>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2660136" y="6698610"/>
            <a:ext cx="512572" cy="180908"/>
          </a:xfrm>
          <a:prstGeom prst="rect">
            <a:avLst/>
          </a:prstGeom>
          <a:solidFill>
            <a:srgbClr val="297FD6"/>
          </a:solidFill>
        </p:spPr>
        <p:txBody>
          <a:bodyPr wrap="none" lIns="0" tIns="0" rIns="0" bIns="0">
            <a:normAutofit fontScale="25000" lnSpcReduction="20000"/>
          </a:bodyPr>
          <a:lstStyle/>
          <a:p>
            <a:pPr algn="l" defTabSz="1507571" rtl="0">
              <a:lnSpc>
                <a:spcPts val="2391"/>
              </a:lnSpc>
            </a:pPr>
            <a:r>
              <a:rPr lang="en-US" sz="2143" b="1" kern="1200">
                <a:solidFill>
                  <a:srgbClr val="FFFFFF"/>
                </a:solidFill>
                <a:latin typeface="Arial"/>
                <a:ea typeface="+mn-ea"/>
                <a:cs typeface="+mn-cs"/>
              </a:rPr>
              <a:t>® &lt;z&gt;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2599834" y="6844342"/>
            <a:ext cx="547748" cy="412068"/>
          </a:xfrm>
          <a:prstGeom prst="rect">
            <a:avLst/>
          </a:prstGeom>
          <a:solidFill>
            <a:srgbClr val="297FD6"/>
          </a:solidFill>
        </p:spPr>
        <p:txBody>
          <a:bodyPr wrap="none" lIns="0" tIns="0" rIns="0" bIns="0">
            <a:normAutofit fontScale="97500"/>
          </a:bodyPr>
          <a:lstStyle/>
          <a:p>
            <a:pPr algn="just" defTabSz="1507571" rtl="0">
              <a:lnSpc>
                <a:spcPts val="2555"/>
              </a:lnSpc>
            </a:pPr>
            <a:r>
              <a:rPr lang="en-US" sz="2308" b="1" kern="1200" spc="907">
                <a:solidFill>
                  <a:srgbClr val="FFFFFF"/>
                </a:solidFill>
                <a:latin typeface="Times New Roman"/>
                <a:ea typeface="+mn-ea"/>
                <a:cs typeface="+mn-cs"/>
              </a:rPr>
              <a:t>Ic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2554607" y="7231284"/>
            <a:ext cx="577900" cy="221109"/>
          </a:xfrm>
          <a:prstGeom prst="rect">
            <a:avLst/>
          </a:prstGeom>
          <a:solidFill>
            <a:srgbClr val="297FD6"/>
          </a:solidFill>
        </p:spPr>
        <p:txBody>
          <a:bodyPr wrap="none" lIns="0" tIns="0" rIns="0" bIns="0">
            <a:normAutofit fontScale="25000" lnSpcReduction="20000"/>
          </a:bodyPr>
          <a:lstStyle/>
          <a:p>
            <a:pPr algn="l" defTabSz="1507571" rtl="0">
              <a:lnSpc>
                <a:spcPts val="2753"/>
              </a:lnSpc>
            </a:pPr>
            <a:r>
              <a:rPr lang="en-US" sz="2473" b="1" kern="1200">
                <a:solidFill>
                  <a:srgbClr val="FFFFFF"/>
                </a:solidFill>
                <a:latin typeface="Arial"/>
                <a:ea typeface="+mn-ea"/>
                <a:cs typeface="+mn-cs"/>
              </a:rPr>
              <a:t>w .2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2599834" y="7452393"/>
            <a:ext cx="512572" cy="130656"/>
          </a:xfrm>
          <a:prstGeom prst="rect">
            <a:avLst/>
          </a:prstGeom>
          <a:solidFill>
            <a:srgbClr val="297FD6"/>
          </a:solidFill>
        </p:spPr>
        <p:txBody>
          <a:bodyPr wrap="none" lIns="0" tIns="0" rIns="0" bIns="0">
            <a:normAutofit fontScale="25000" lnSpcReduction="20000"/>
          </a:bodyPr>
          <a:lstStyle/>
          <a:p>
            <a:pPr algn="just" defTabSz="1507571" rtl="0">
              <a:lnSpc>
                <a:spcPts val="1847"/>
              </a:lnSpc>
            </a:pPr>
            <a:r>
              <a:rPr lang="en-US" sz="1649" kern="1200">
                <a:solidFill>
                  <a:srgbClr val="FFFFFF"/>
                </a:solidFill>
                <a:latin typeface="Arial"/>
                <a:ea typeface="+mn-ea"/>
                <a:cs typeface="+mn-cs"/>
              </a:rPr>
              <a:t>_ u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2579733" y="7542846"/>
            <a:ext cx="562824" cy="366841"/>
          </a:xfrm>
          <a:prstGeom prst="rect">
            <a:avLst/>
          </a:prstGeom>
          <a:solidFill>
            <a:srgbClr val="297FD6"/>
          </a:solidFill>
        </p:spPr>
        <p:txBody>
          <a:bodyPr lIns="0" tIns="0" rIns="0" bIns="0">
            <a:normAutofit fontScale="97500"/>
          </a:bodyPr>
          <a:lstStyle/>
          <a:p>
            <a:pPr algn="just" defTabSz="1507571" rtl="0">
              <a:lnSpc>
                <a:spcPts val="1029"/>
              </a:lnSpc>
            </a:pPr>
            <a:r>
              <a:rPr lang="en-US" sz="1484" b="1" kern="1200">
                <a:solidFill>
                  <a:srgbClr val="FFFFFF"/>
                </a:solidFill>
                <a:latin typeface="Arial"/>
                <a:ea typeface="+mn-ea"/>
                <a:cs typeface="+mn-cs"/>
              </a:rPr>
              <a:t>Q. </a:t>
            </a:r>
            <a:r>
              <a:rPr lang="en-US" sz="1401" b="1" kern="1200">
                <a:solidFill>
                  <a:srgbClr val="FFFFFF"/>
                </a:solidFill>
                <a:latin typeface="Arial"/>
                <a:ea typeface="+mn-ea"/>
                <a:cs typeface="+mn-cs"/>
              </a:rPr>
              <a:t>Q)</a:t>
            </a:r>
            <a:br>
              <a:rPr sz="2968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en-US" sz="1401" kern="1200">
                <a:solidFill>
                  <a:srgbClr val="FFFFFF"/>
                </a:solidFill>
                <a:latin typeface="Arial"/>
                <a:ea typeface="+mn-ea"/>
                <a:cs typeface="+mn-cs"/>
              </a:rPr>
              <a:t>CD </a:t>
            </a:r>
            <a:r>
              <a:rPr lang="en-US" sz="1401" b="1" kern="1200">
                <a:solidFill>
                  <a:srgbClr val="FFFFFF"/>
                </a:solidFill>
                <a:latin typeface="Arial"/>
                <a:ea typeface="+mn-ea"/>
                <a:cs typeface="+mn-cs"/>
              </a:rPr>
              <a:t>Q,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2489279" y="8040343"/>
            <a:ext cx="577900" cy="201009"/>
          </a:xfrm>
          <a:prstGeom prst="rect">
            <a:avLst/>
          </a:prstGeom>
          <a:solidFill>
            <a:srgbClr val="297FD6"/>
          </a:solidFill>
        </p:spPr>
        <p:txBody>
          <a:bodyPr wrap="none" lIns="0" tIns="0" rIns="0" bIns="0">
            <a:normAutofit fontScale="52500" lnSpcReduction="20000"/>
          </a:bodyPr>
          <a:lstStyle/>
          <a:p>
            <a:pPr algn="l" defTabSz="1507571" rtl="0">
              <a:lnSpc>
                <a:spcPts val="1830"/>
              </a:lnSpc>
            </a:pPr>
            <a:r>
              <a:rPr lang="en-US" sz="1649" b="1" kern="1200">
                <a:solidFill>
                  <a:srgbClr val="FFFFFF"/>
                </a:solidFill>
                <a:latin typeface="Times New Roman"/>
                <a:ea typeface="+mn-ea"/>
                <a:cs typeface="+mn-cs"/>
              </a:rPr>
              <a:t>Q Hi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4454138" y="4844307"/>
            <a:ext cx="1909582" cy="713580"/>
          </a:xfrm>
          <a:prstGeom prst="rect">
            <a:avLst/>
          </a:prstGeom>
          <a:solidFill>
            <a:srgbClr val="4A67AD"/>
          </a:solidFill>
        </p:spPr>
        <p:txBody>
          <a:bodyPr lIns="0" tIns="0" rIns="0" bIns="0">
            <a:normAutofit fontScale="97500"/>
          </a:bodyPr>
          <a:lstStyle/>
          <a:p>
            <a:pPr algn="l" defTabSz="1507571" rtl="0">
              <a:lnSpc>
                <a:spcPts val="2391"/>
              </a:lnSpc>
            </a:pPr>
            <a:r>
              <a:rPr lang="en-US" sz="2143" b="1" kern="1200">
                <a:solidFill>
                  <a:srgbClr val="FFFFFF"/>
                </a:solidFill>
                <a:latin typeface="Arial"/>
                <a:ea typeface="+mn-ea"/>
                <a:cs typeface="+mn-cs"/>
              </a:rPr>
              <a:t>School-based</a:t>
            </a:r>
          </a:p>
          <a:p>
            <a:pPr algn="l" defTabSz="1507571" rtl="0">
              <a:lnSpc>
                <a:spcPts val="2391"/>
              </a:lnSpc>
            </a:pPr>
            <a:r>
              <a:rPr lang="en-US" sz="2143" b="1" kern="1200">
                <a:solidFill>
                  <a:srgbClr val="FFFFFF"/>
                </a:solidFill>
                <a:latin typeface="Arial"/>
                <a:ea typeface="+mn-ea"/>
                <a:cs typeface="+mn-cs"/>
              </a:rPr>
              <a:t>expertise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4182776" y="6814190"/>
            <a:ext cx="1613094" cy="316589"/>
          </a:xfrm>
          <a:prstGeom prst="rect">
            <a:avLst/>
          </a:prstGeom>
          <a:solidFill>
            <a:srgbClr val="E7F2EC"/>
          </a:solidFill>
        </p:spPr>
        <p:txBody>
          <a:bodyPr wrap="none" lIns="0" tIns="0" rIns="0" bIns="0">
            <a:normAutofit fontScale="25000" lnSpcReduction="20000"/>
          </a:bodyPr>
          <a:lstStyle/>
          <a:p>
            <a:pPr algn="ctr" defTabSz="1507571" rtl="0">
              <a:lnSpc>
                <a:spcPts val="3166"/>
              </a:lnSpc>
            </a:pPr>
            <a:r>
              <a:rPr lang="en-US" sz="2473" b="1" kern="1200">
                <a:solidFill>
                  <a:prstClr val="black"/>
                </a:solidFill>
                <a:latin typeface="Arial"/>
                <a:ea typeface="+mn-ea"/>
                <a:cs typeface="+mn-cs"/>
              </a:rPr>
              <a:t>Creating a</a:t>
            </a:r>
            <a:br>
              <a:rPr sz="2968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endParaRPr sz="2968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3720456" y="7216208"/>
            <a:ext cx="2547784" cy="251261"/>
          </a:xfrm>
          <a:prstGeom prst="rect">
            <a:avLst/>
          </a:prstGeom>
          <a:solidFill>
            <a:srgbClr val="E7F2EC"/>
          </a:solidFill>
        </p:spPr>
        <p:txBody>
          <a:bodyPr wrap="none" lIns="0" tIns="0" rIns="0" bIns="0">
            <a:normAutofit fontScale="25000" lnSpcReduction="20000"/>
          </a:bodyPr>
          <a:lstStyle/>
          <a:p>
            <a:pPr algn="ctr" defTabSz="1507571" rtl="0">
              <a:lnSpc>
                <a:spcPts val="3166"/>
              </a:lnSpc>
            </a:pPr>
            <a:r>
              <a:rPr lang="en-US" sz="2473" b="1" kern="1200">
                <a:solidFill>
                  <a:prstClr val="black"/>
                </a:solidFill>
                <a:latin typeface="Arial"/>
                <a:ea typeface="+mn-ea"/>
                <a:cs typeface="+mn-cs"/>
              </a:rPr>
              <a:t>Track Record of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9403974" y="10844413"/>
            <a:ext cx="160807" cy="211059"/>
          </a:xfrm>
          <a:prstGeom prst="rect">
            <a:avLst/>
          </a:prstGeom>
        </p:spPr>
        <p:txBody>
          <a:bodyPr wrap="none" lIns="0" tIns="0" rIns="0" bIns="0">
            <a:normAutofit fontScale="97500"/>
          </a:bodyPr>
          <a:lstStyle/>
          <a:p>
            <a:pPr algn="l" defTabSz="1507571" rtl="0">
              <a:lnSpc>
                <a:spcPts val="1566"/>
              </a:lnSpc>
            </a:pPr>
            <a:r>
              <a:rPr lang="en-US" sz="1401" kern="1200">
                <a:solidFill>
                  <a:srgbClr val="A1A1A1"/>
                </a:solidFill>
                <a:latin typeface="Arial"/>
                <a:ea typeface="+mn-ea"/>
                <a:cs typeface="+mn-cs"/>
              </a:rPr>
              <a:t>2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66110" y="3946479"/>
            <a:ext cx="20124637" cy="190629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en-US" sz="12300" spc="-10" dirty="0"/>
              <a:t>Upcoming Events &amp; Sessions</a:t>
            </a:r>
            <a:endParaRPr sz="12300" spc="-10" dirty="0"/>
          </a:p>
        </p:txBody>
      </p:sp>
      <p:grpSp>
        <p:nvGrpSpPr>
          <p:cNvPr id="3" name="object 3"/>
          <p:cNvGrpSpPr/>
          <p:nvPr/>
        </p:nvGrpSpPr>
        <p:grpSpPr>
          <a:xfrm>
            <a:off x="0" y="10177700"/>
            <a:ext cx="20104100" cy="1130935"/>
            <a:chOff x="0" y="10177700"/>
            <a:chExt cx="20104100" cy="1130935"/>
          </a:xfrm>
        </p:grpSpPr>
        <p:sp>
          <p:nvSpPr>
            <p:cNvPr id="4" name="object 4"/>
            <p:cNvSpPr/>
            <p:nvPr/>
          </p:nvSpPr>
          <p:spPr>
            <a:xfrm>
              <a:off x="11256" y="10177700"/>
              <a:ext cx="1226820" cy="979169"/>
            </a:xfrm>
            <a:custGeom>
              <a:avLst/>
              <a:gdLst/>
              <a:ahLst/>
              <a:cxnLst/>
              <a:rect l="l" t="t" r="r" b="b"/>
              <a:pathLst>
                <a:path w="1226820" h="979170">
                  <a:moveTo>
                    <a:pt x="1226821" y="0"/>
                  </a:moveTo>
                  <a:lnTo>
                    <a:pt x="639415" y="0"/>
                  </a:lnTo>
                  <a:lnTo>
                    <a:pt x="0" y="244484"/>
                  </a:lnTo>
                  <a:lnTo>
                    <a:pt x="298420" y="979048"/>
                  </a:lnTo>
                  <a:lnTo>
                    <a:pt x="1226821" y="0"/>
                  </a:lnTo>
                  <a:close/>
                </a:path>
              </a:pathLst>
            </a:custGeom>
            <a:solidFill>
              <a:srgbClr val="263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10177700"/>
              <a:ext cx="650875" cy="245110"/>
            </a:xfrm>
            <a:custGeom>
              <a:avLst/>
              <a:gdLst/>
              <a:ahLst/>
              <a:cxnLst/>
              <a:rect l="l" t="t" r="r" b="b"/>
              <a:pathLst>
                <a:path w="650875" h="245109">
                  <a:moveTo>
                    <a:pt x="650671" y="0"/>
                  </a:moveTo>
                  <a:lnTo>
                    <a:pt x="0" y="0"/>
                  </a:lnTo>
                  <a:lnTo>
                    <a:pt x="0" y="236893"/>
                  </a:lnTo>
                  <a:lnTo>
                    <a:pt x="11256" y="244484"/>
                  </a:lnTo>
                  <a:lnTo>
                    <a:pt x="650671" y="0"/>
                  </a:lnTo>
                  <a:close/>
                </a:path>
              </a:pathLst>
            </a:custGeom>
            <a:solidFill>
              <a:srgbClr val="292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62001" y="11156753"/>
              <a:ext cx="641350" cy="152400"/>
            </a:xfrm>
            <a:custGeom>
              <a:avLst/>
              <a:gdLst/>
              <a:ahLst/>
              <a:cxnLst/>
              <a:rect l="l" t="t" r="r" b="b"/>
              <a:pathLst>
                <a:path w="641350" h="152400">
                  <a:moveTo>
                    <a:pt x="641045" y="151803"/>
                  </a:moveTo>
                  <a:lnTo>
                    <a:pt x="147675" y="12"/>
                  </a:lnTo>
                  <a:lnTo>
                    <a:pt x="0" y="151803"/>
                  </a:lnTo>
                  <a:lnTo>
                    <a:pt x="315048" y="151803"/>
                  </a:lnTo>
                  <a:lnTo>
                    <a:pt x="641045" y="151803"/>
                  </a:lnTo>
                  <a:close/>
                </a:path>
              </a:pathLst>
            </a:custGeom>
            <a:solidFill>
              <a:srgbClr val="263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09675" y="10376269"/>
              <a:ext cx="2438400" cy="932815"/>
            </a:xfrm>
            <a:custGeom>
              <a:avLst/>
              <a:gdLst/>
              <a:ahLst/>
              <a:cxnLst/>
              <a:rect l="l" t="t" r="r" b="b"/>
              <a:pathLst>
                <a:path w="2438400" h="932815">
                  <a:moveTo>
                    <a:pt x="2364378" y="0"/>
                  </a:moveTo>
                  <a:lnTo>
                    <a:pt x="0" y="780478"/>
                  </a:lnTo>
                  <a:lnTo>
                    <a:pt x="493377" y="932285"/>
                  </a:lnTo>
                  <a:lnTo>
                    <a:pt x="2438218" y="932285"/>
                  </a:lnTo>
                  <a:lnTo>
                    <a:pt x="2364378" y="0"/>
                  </a:lnTo>
                  <a:close/>
                </a:path>
              </a:pathLst>
            </a:custGeom>
            <a:solidFill>
              <a:srgbClr val="2724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276904" y="10177700"/>
              <a:ext cx="397510" cy="198755"/>
            </a:xfrm>
            <a:custGeom>
              <a:avLst/>
              <a:gdLst/>
              <a:ahLst/>
              <a:cxnLst/>
              <a:rect l="l" t="t" r="r" b="b"/>
              <a:pathLst>
                <a:path w="397510" h="198754">
                  <a:moveTo>
                    <a:pt x="351402" y="0"/>
                  </a:moveTo>
                  <a:lnTo>
                    <a:pt x="0" y="0"/>
                  </a:lnTo>
                  <a:lnTo>
                    <a:pt x="397139" y="198569"/>
                  </a:lnTo>
                  <a:lnTo>
                    <a:pt x="351402" y="0"/>
                  </a:lnTo>
                  <a:close/>
                </a:path>
              </a:pathLst>
            </a:custGeom>
            <a:solidFill>
              <a:srgbClr val="292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628311" y="10177700"/>
              <a:ext cx="354965" cy="198755"/>
            </a:xfrm>
            <a:custGeom>
              <a:avLst/>
              <a:gdLst/>
              <a:ahLst/>
              <a:cxnLst/>
              <a:rect l="l" t="t" r="r" b="b"/>
              <a:pathLst>
                <a:path w="354964" h="198754">
                  <a:moveTo>
                    <a:pt x="354942" y="0"/>
                  </a:moveTo>
                  <a:lnTo>
                    <a:pt x="0" y="0"/>
                  </a:lnTo>
                  <a:lnTo>
                    <a:pt x="45736" y="198569"/>
                  </a:lnTo>
                  <a:lnTo>
                    <a:pt x="354942" y="0"/>
                  </a:lnTo>
                  <a:close/>
                </a:path>
              </a:pathLst>
            </a:custGeom>
            <a:solidFill>
              <a:srgbClr val="2724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753220" y="10177700"/>
              <a:ext cx="1136650" cy="589280"/>
            </a:xfrm>
            <a:custGeom>
              <a:avLst/>
              <a:gdLst/>
              <a:ahLst/>
              <a:cxnLst/>
              <a:rect l="l" t="t" r="r" b="b"/>
              <a:pathLst>
                <a:path w="1136650" h="589279">
                  <a:moveTo>
                    <a:pt x="1136112" y="0"/>
                  </a:moveTo>
                  <a:lnTo>
                    <a:pt x="0" y="0"/>
                  </a:lnTo>
                  <a:lnTo>
                    <a:pt x="428217" y="588809"/>
                  </a:lnTo>
                  <a:lnTo>
                    <a:pt x="1136112" y="0"/>
                  </a:lnTo>
                  <a:close/>
                </a:path>
              </a:pathLst>
            </a:custGeom>
            <a:solidFill>
              <a:srgbClr val="292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674046" y="10376270"/>
              <a:ext cx="1507490" cy="932815"/>
            </a:xfrm>
            <a:custGeom>
              <a:avLst/>
              <a:gdLst/>
              <a:ahLst/>
              <a:cxnLst/>
              <a:rect l="l" t="t" r="r" b="b"/>
              <a:pathLst>
                <a:path w="1507489" h="932815">
                  <a:moveTo>
                    <a:pt x="0" y="0"/>
                  </a:moveTo>
                  <a:lnTo>
                    <a:pt x="73851" y="932285"/>
                  </a:lnTo>
                  <a:lnTo>
                    <a:pt x="857659" y="932285"/>
                  </a:lnTo>
                  <a:lnTo>
                    <a:pt x="1507399" y="3902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3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205819" y="10177700"/>
              <a:ext cx="1743075" cy="504825"/>
            </a:xfrm>
            <a:custGeom>
              <a:avLst/>
              <a:gdLst/>
              <a:ahLst/>
              <a:cxnLst/>
              <a:rect l="l" t="t" r="r" b="b"/>
              <a:pathLst>
                <a:path w="1743075" h="504825">
                  <a:moveTo>
                    <a:pt x="1173985" y="0"/>
                  </a:moveTo>
                  <a:lnTo>
                    <a:pt x="0" y="0"/>
                  </a:lnTo>
                  <a:lnTo>
                    <a:pt x="89871" y="504644"/>
                  </a:lnTo>
                  <a:lnTo>
                    <a:pt x="1742638" y="481692"/>
                  </a:lnTo>
                  <a:lnTo>
                    <a:pt x="1173985" y="0"/>
                  </a:lnTo>
                  <a:close/>
                </a:path>
              </a:pathLst>
            </a:custGeom>
            <a:solidFill>
              <a:srgbClr val="2724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354758" y="10177700"/>
              <a:ext cx="1941195" cy="504825"/>
            </a:xfrm>
            <a:custGeom>
              <a:avLst/>
              <a:gdLst/>
              <a:ahLst/>
              <a:cxnLst/>
              <a:rect l="l" t="t" r="r" b="b"/>
              <a:pathLst>
                <a:path w="1941195" h="504825">
                  <a:moveTo>
                    <a:pt x="1851064" y="0"/>
                  </a:moveTo>
                  <a:lnTo>
                    <a:pt x="0" y="0"/>
                  </a:lnTo>
                  <a:lnTo>
                    <a:pt x="1940925" y="504644"/>
                  </a:lnTo>
                  <a:lnTo>
                    <a:pt x="1851064" y="0"/>
                  </a:lnTo>
                  <a:close/>
                </a:path>
              </a:pathLst>
            </a:custGeom>
            <a:solidFill>
              <a:srgbClr val="1D44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062561" y="10177700"/>
              <a:ext cx="2233295" cy="1130935"/>
            </a:xfrm>
            <a:custGeom>
              <a:avLst/>
              <a:gdLst/>
              <a:ahLst/>
              <a:cxnLst/>
              <a:rect l="l" t="t" r="r" b="b"/>
              <a:pathLst>
                <a:path w="2233295" h="1130934">
                  <a:moveTo>
                    <a:pt x="292200" y="0"/>
                  </a:moveTo>
                  <a:lnTo>
                    <a:pt x="0" y="0"/>
                  </a:lnTo>
                  <a:lnTo>
                    <a:pt x="765275" y="1130855"/>
                  </a:lnTo>
                  <a:lnTo>
                    <a:pt x="1651635" y="1130855"/>
                  </a:lnTo>
                  <a:lnTo>
                    <a:pt x="2233125" y="504644"/>
                  </a:lnTo>
                  <a:lnTo>
                    <a:pt x="292200" y="0"/>
                  </a:lnTo>
                  <a:close/>
                </a:path>
              </a:pathLst>
            </a:custGeom>
            <a:solidFill>
              <a:srgbClr val="263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181439" y="10177700"/>
              <a:ext cx="1646555" cy="1130935"/>
            </a:xfrm>
            <a:custGeom>
              <a:avLst/>
              <a:gdLst/>
              <a:ahLst/>
              <a:cxnLst/>
              <a:rect l="l" t="t" r="r" b="b"/>
              <a:pathLst>
                <a:path w="1646554" h="1130934">
                  <a:moveTo>
                    <a:pt x="881125" y="0"/>
                  </a:moveTo>
                  <a:lnTo>
                    <a:pt x="707894" y="0"/>
                  </a:lnTo>
                  <a:lnTo>
                    <a:pt x="0" y="588809"/>
                  </a:lnTo>
                  <a:lnTo>
                    <a:pt x="1000702" y="1130855"/>
                  </a:lnTo>
                  <a:lnTo>
                    <a:pt x="1646400" y="1130855"/>
                  </a:lnTo>
                  <a:lnTo>
                    <a:pt x="881125" y="0"/>
                  </a:lnTo>
                  <a:close/>
                </a:path>
              </a:pathLst>
            </a:custGeom>
            <a:solidFill>
              <a:srgbClr val="2724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181441" y="10766509"/>
              <a:ext cx="1000760" cy="542290"/>
            </a:xfrm>
            <a:custGeom>
              <a:avLst/>
              <a:gdLst/>
              <a:ahLst/>
              <a:cxnLst/>
              <a:rect l="l" t="t" r="r" b="b"/>
              <a:pathLst>
                <a:path w="1000760" h="542290">
                  <a:moveTo>
                    <a:pt x="0" y="0"/>
                  </a:moveTo>
                  <a:lnTo>
                    <a:pt x="83243" y="542046"/>
                  </a:lnTo>
                  <a:lnTo>
                    <a:pt x="1000702" y="542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92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531707" y="10766509"/>
              <a:ext cx="733425" cy="542290"/>
            </a:xfrm>
            <a:custGeom>
              <a:avLst/>
              <a:gdLst/>
              <a:ahLst/>
              <a:cxnLst/>
              <a:rect l="l" t="t" r="r" b="b"/>
              <a:pathLst>
                <a:path w="733425" h="542290">
                  <a:moveTo>
                    <a:pt x="649739" y="0"/>
                  </a:moveTo>
                  <a:lnTo>
                    <a:pt x="0" y="542046"/>
                  </a:lnTo>
                  <a:lnTo>
                    <a:pt x="732982" y="542046"/>
                  </a:lnTo>
                  <a:lnTo>
                    <a:pt x="649739" y="0"/>
                  </a:lnTo>
                  <a:close/>
                </a:path>
              </a:pathLst>
            </a:custGeom>
            <a:solidFill>
              <a:srgbClr val="1D44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239988" y="10682341"/>
              <a:ext cx="496570" cy="626745"/>
            </a:xfrm>
            <a:custGeom>
              <a:avLst/>
              <a:gdLst/>
              <a:ahLst/>
              <a:cxnLst/>
              <a:rect l="l" t="t" r="r" b="b"/>
              <a:pathLst>
                <a:path w="496570" h="626745">
                  <a:moveTo>
                    <a:pt x="55700" y="0"/>
                  </a:moveTo>
                  <a:lnTo>
                    <a:pt x="0" y="626214"/>
                  </a:lnTo>
                  <a:lnTo>
                    <a:pt x="496491" y="626214"/>
                  </a:lnTo>
                  <a:lnTo>
                    <a:pt x="55700" y="0"/>
                  </a:lnTo>
                  <a:close/>
                </a:path>
              </a:pathLst>
            </a:custGeom>
            <a:solidFill>
              <a:srgbClr val="292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714206" y="10682343"/>
              <a:ext cx="581660" cy="626745"/>
            </a:xfrm>
            <a:custGeom>
              <a:avLst/>
              <a:gdLst/>
              <a:ahLst/>
              <a:cxnLst/>
              <a:rect l="l" t="t" r="r" b="b"/>
              <a:pathLst>
                <a:path w="581659" h="626745">
                  <a:moveTo>
                    <a:pt x="581484" y="0"/>
                  </a:moveTo>
                  <a:lnTo>
                    <a:pt x="0" y="626212"/>
                  </a:lnTo>
                  <a:lnTo>
                    <a:pt x="525784" y="626212"/>
                  </a:lnTo>
                  <a:lnTo>
                    <a:pt x="581484" y="0"/>
                  </a:lnTo>
                  <a:close/>
                </a:path>
              </a:pathLst>
            </a:custGeom>
            <a:solidFill>
              <a:srgbClr val="2724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295693" y="10659386"/>
              <a:ext cx="1652905" cy="649605"/>
            </a:xfrm>
            <a:custGeom>
              <a:avLst/>
              <a:gdLst/>
              <a:ahLst/>
              <a:cxnLst/>
              <a:rect l="l" t="t" r="r" b="b"/>
              <a:pathLst>
                <a:path w="1652904" h="649604">
                  <a:moveTo>
                    <a:pt x="1652766" y="0"/>
                  </a:moveTo>
                  <a:lnTo>
                    <a:pt x="0" y="22952"/>
                  </a:lnTo>
                  <a:lnTo>
                    <a:pt x="440792" y="649169"/>
                  </a:lnTo>
                  <a:lnTo>
                    <a:pt x="1100741" y="649169"/>
                  </a:lnTo>
                  <a:lnTo>
                    <a:pt x="1652766" y="0"/>
                  </a:lnTo>
                  <a:close/>
                </a:path>
              </a:pathLst>
            </a:custGeom>
            <a:solidFill>
              <a:srgbClr val="263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396434" y="10659386"/>
              <a:ext cx="1369060" cy="649605"/>
            </a:xfrm>
            <a:custGeom>
              <a:avLst/>
              <a:gdLst/>
              <a:ahLst/>
              <a:cxnLst/>
              <a:rect l="l" t="t" r="r" b="b"/>
              <a:pathLst>
                <a:path w="1369059" h="649604">
                  <a:moveTo>
                    <a:pt x="552024" y="0"/>
                  </a:moveTo>
                  <a:lnTo>
                    <a:pt x="0" y="649169"/>
                  </a:lnTo>
                  <a:lnTo>
                    <a:pt x="1368903" y="649169"/>
                  </a:lnTo>
                  <a:lnTo>
                    <a:pt x="552024" y="0"/>
                  </a:lnTo>
                  <a:close/>
                </a:path>
              </a:pathLst>
            </a:custGeom>
            <a:solidFill>
              <a:srgbClr val="1D44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379799" y="10177700"/>
              <a:ext cx="568960" cy="481965"/>
            </a:xfrm>
            <a:custGeom>
              <a:avLst/>
              <a:gdLst/>
              <a:ahLst/>
              <a:cxnLst/>
              <a:rect l="l" t="t" r="r" b="b"/>
              <a:pathLst>
                <a:path w="568959" h="481965">
                  <a:moveTo>
                    <a:pt x="438109" y="0"/>
                  </a:moveTo>
                  <a:lnTo>
                    <a:pt x="0" y="0"/>
                  </a:lnTo>
                  <a:lnTo>
                    <a:pt x="568659" y="481686"/>
                  </a:lnTo>
                  <a:lnTo>
                    <a:pt x="438109" y="0"/>
                  </a:lnTo>
                  <a:close/>
                </a:path>
              </a:pathLst>
            </a:custGeom>
            <a:solidFill>
              <a:srgbClr val="292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817909" y="10177700"/>
              <a:ext cx="495934" cy="481965"/>
            </a:xfrm>
            <a:custGeom>
              <a:avLst/>
              <a:gdLst/>
              <a:ahLst/>
              <a:cxnLst/>
              <a:rect l="l" t="t" r="r" b="b"/>
              <a:pathLst>
                <a:path w="495934" h="481965">
                  <a:moveTo>
                    <a:pt x="495437" y="0"/>
                  </a:moveTo>
                  <a:lnTo>
                    <a:pt x="0" y="0"/>
                  </a:lnTo>
                  <a:lnTo>
                    <a:pt x="130549" y="481685"/>
                  </a:lnTo>
                  <a:lnTo>
                    <a:pt x="495437" y="0"/>
                  </a:lnTo>
                  <a:close/>
                </a:path>
              </a:pathLst>
            </a:custGeom>
            <a:solidFill>
              <a:srgbClr val="1563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948459" y="10177700"/>
              <a:ext cx="1047750" cy="1130935"/>
            </a:xfrm>
            <a:custGeom>
              <a:avLst/>
              <a:gdLst/>
              <a:ahLst/>
              <a:cxnLst/>
              <a:rect l="l" t="t" r="r" b="b"/>
              <a:pathLst>
                <a:path w="1047750" h="1130934">
                  <a:moveTo>
                    <a:pt x="998510" y="0"/>
                  </a:moveTo>
                  <a:lnTo>
                    <a:pt x="364881" y="0"/>
                  </a:lnTo>
                  <a:lnTo>
                    <a:pt x="0" y="481677"/>
                  </a:lnTo>
                  <a:lnTo>
                    <a:pt x="816889" y="1130855"/>
                  </a:lnTo>
                  <a:lnTo>
                    <a:pt x="1047677" y="1130855"/>
                  </a:lnTo>
                  <a:lnTo>
                    <a:pt x="998510" y="0"/>
                  </a:lnTo>
                  <a:close/>
                </a:path>
              </a:pathLst>
            </a:custGeom>
            <a:solidFill>
              <a:srgbClr val="292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6007715" y="10253845"/>
              <a:ext cx="1591310" cy="1054735"/>
            </a:xfrm>
            <a:custGeom>
              <a:avLst/>
              <a:gdLst/>
              <a:ahLst/>
              <a:cxnLst/>
              <a:rect l="l" t="t" r="r" b="b"/>
              <a:pathLst>
                <a:path w="1591309" h="1054734">
                  <a:moveTo>
                    <a:pt x="1495364" y="0"/>
                  </a:moveTo>
                  <a:lnTo>
                    <a:pt x="0" y="1054710"/>
                  </a:lnTo>
                  <a:lnTo>
                    <a:pt x="1591255" y="1054710"/>
                  </a:lnTo>
                  <a:lnTo>
                    <a:pt x="1495364" y="0"/>
                  </a:lnTo>
                  <a:close/>
                </a:path>
              </a:pathLst>
            </a:custGeom>
            <a:solidFill>
              <a:srgbClr val="008F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7503075" y="10253843"/>
              <a:ext cx="1477010" cy="1054735"/>
            </a:xfrm>
            <a:custGeom>
              <a:avLst/>
              <a:gdLst/>
              <a:ahLst/>
              <a:cxnLst/>
              <a:rect l="l" t="t" r="r" b="b"/>
              <a:pathLst>
                <a:path w="1477009" h="1054734">
                  <a:moveTo>
                    <a:pt x="0" y="0"/>
                  </a:moveTo>
                  <a:lnTo>
                    <a:pt x="95891" y="1054712"/>
                  </a:lnTo>
                  <a:lnTo>
                    <a:pt x="1476599" y="10547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70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3261426" y="10539511"/>
              <a:ext cx="1080135" cy="769620"/>
            </a:xfrm>
            <a:custGeom>
              <a:avLst/>
              <a:gdLst/>
              <a:ahLst/>
              <a:cxnLst/>
              <a:rect l="l" t="t" r="r" b="b"/>
              <a:pathLst>
                <a:path w="1080134" h="769620">
                  <a:moveTo>
                    <a:pt x="854490" y="0"/>
                  </a:moveTo>
                  <a:lnTo>
                    <a:pt x="0" y="769044"/>
                  </a:lnTo>
                  <a:lnTo>
                    <a:pt x="1079900" y="769044"/>
                  </a:lnTo>
                  <a:lnTo>
                    <a:pt x="854490" y="0"/>
                  </a:lnTo>
                  <a:close/>
                </a:path>
              </a:pathLst>
            </a:custGeom>
            <a:solidFill>
              <a:srgbClr val="1D44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4115905" y="10539521"/>
              <a:ext cx="814705" cy="769620"/>
            </a:xfrm>
            <a:custGeom>
              <a:avLst/>
              <a:gdLst/>
              <a:ahLst/>
              <a:cxnLst/>
              <a:rect l="l" t="t" r="r" b="b"/>
              <a:pathLst>
                <a:path w="814705" h="769620">
                  <a:moveTo>
                    <a:pt x="0" y="0"/>
                  </a:moveTo>
                  <a:lnTo>
                    <a:pt x="225407" y="769034"/>
                  </a:lnTo>
                  <a:lnTo>
                    <a:pt x="814672" y="7690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85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4115915" y="10177700"/>
              <a:ext cx="1886585" cy="1130935"/>
            </a:xfrm>
            <a:custGeom>
              <a:avLst/>
              <a:gdLst/>
              <a:ahLst/>
              <a:cxnLst/>
              <a:rect l="l" t="t" r="r" b="b"/>
              <a:pathLst>
                <a:path w="1886584" h="1130934">
                  <a:moveTo>
                    <a:pt x="1886490" y="0"/>
                  </a:moveTo>
                  <a:lnTo>
                    <a:pt x="1038240" y="0"/>
                  </a:lnTo>
                  <a:lnTo>
                    <a:pt x="0" y="361810"/>
                  </a:lnTo>
                  <a:lnTo>
                    <a:pt x="814683" y="1130855"/>
                  </a:lnTo>
                  <a:lnTo>
                    <a:pt x="1445039" y="1130855"/>
                  </a:lnTo>
                  <a:lnTo>
                    <a:pt x="1886490" y="0"/>
                  </a:lnTo>
                  <a:close/>
                </a:path>
              </a:pathLst>
            </a:custGeom>
            <a:solidFill>
              <a:srgbClr val="263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5560950" y="10177700"/>
              <a:ext cx="1942464" cy="1130935"/>
            </a:xfrm>
            <a:custGeom>
              <a:avLst/>
              <a:gdLst/>
              <a:ahLst/>
              <a:cxnLst/>
              <a:rect l="l" t="t" r="r" b="b"/>
              <a:pathLst>
                <a:path w="1942465" h="1130934">
                  <a:moveTo>
                    <a:pt x="1693265" y="0"/>
                  </a:moveTo>
                  <a:lnTo>
                    <a:pt x="441443" y="0"/>
                  </a:lnTo>
                  <a:lnTo>
                    <a:pt x="0" y="1130855"/>
                  </a:lnTo>
                  <a:lnTo>
                    <a:pt x="446765" y="1130855"/>
                  </a:lnTo>
                  <a:lnTo>
                    <a:pt x="1942129" y="76145"/>
                  </a:lnTo>
                  <a:lnTo>
                    <a:pt x="1693265" y="0"/>
                  </a:lnTo>
                  <a:close/>
                </a:path>
              </a:pathLst>
            </a:custGeom>
            <a:solidFill>
              <a:srgbClr val="1D44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1422514" y="10427285"/>
              <a:ext cx="1431290" cy="881380"/>
            </a:xfrm>
            <a:custGeom>
              <a:avLst/>
              <a:gdLst/>
              <a:ahLst/>
              <a:cxnLst/>
              <a:rect l="l" t="t" r="r" b="b"/>
              <a:pathLst>
                <a:path w="1431290" h="881379">
                  <a:moveTo>
                    <a:pt x="0" y="0"/>
                  </a:moveTo>
                  <a:lnTo>
                    <a:pt x="56551" y="881270"/>
                  </a:lnTo>
                  <a:lnTo>
                    <a:pt x="1430969" y="8812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92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0255875" y="10427280"/>
              <a:ext cx="1223645" cy="881380"/>
            </a:xfrm>
            <a:custGeom>
              <a:avLst/>
              <a:gdLst/>
              <a:ahLst/>
              <a:cxnLst/>
              <a:rect l="l" t="t" r="r" b="b"/>
              <a:pathLst>
                <a:path w="1223645" h="881379">
                  <a:moveTo>
                    <a:pt x="1166624" y="0"/>
                  </a:moveTo>
                  <a:lnTo>
                    <a:pt x="0" y="881275"/>
                  </a:lnTo>
                  <a:lnTo>
                    <a:pt x="1223180" y="881275"/>
                  </a:lnTo>
                  <a:lnTo>
                    <a:pt x="1166624" y="0"/>
                  </a:lnTo>
                  <a:close/>
                </a:path>
              </a:pathLst>
            </a:custGeom>
            <a:solidFill>
              <a:srgbClr val="1D44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2820228" y="10264049"/>
              <a:ext cx="1296035" cy="1044575"/>
            </a:xfrm>
            <a:custGeom>
              <a:avLst/>
              <a:gdLst/>
              <a:ahLst/>
              <a:cxnLst/>
              <a:rect l="l" t="t" r="r" b="b"/>
              <a:pathLst>
                <a:path w="1296034" h="1044575">
                  <a:moveTo>
                    <a:pt x="0" y="0"/>
                  </a:moveTo>
                  <a:lnTo>
                    <a:pt x="241035" y="1044506"/>
                  </a:lnTo>
                  <a:lnTo>
                    <a:pt x="441192" y="1044506"/>
                  </a:lnTo>
                  <a:lnTo>
                    <a:pt x="1295677" y="2754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59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1422514" y="10264054"/>
              <a:ext cx="1638935" cy="1044575"/>
            </a:xfrm>
            <a:custGeom>
              <a:avLst/>
              <a:gdLst/>
              <a:ahLst/>
              <a:cxnLst/>
              <a:rect l="l" t="t" r="r" b="b"/>
              <a:pathLst>
                <a:path w="1638934" h="1044575">
                  <a:moveTo>
                    <a:pt x="1397727" y="0"/>
                  </a:moveTo>
                  <a:lnTo>
                    <a:pt x="0" y="163230"/>
                  </a:lnTo>
                  <a:lnTo>
                    <a:pt x="1430969" y="1044501"/>
                  </a:lnTo>
                  <a:lnTo>
                    <a:pt x="1638761" y="1044501"/>
                  </a:lnTo>
                  <a:lnTo>
                    <a:pt x="1397727" y="0"/>
                  </a:lnTo>
                  <a:close/>
                </a:path>
              </a:pathLst>
            </a:custGeom>
            <a:solidFill>
              <a:srgbClr val="263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2820236" y="10177700"/>
              <a:ext cx="1412875" cy="361950"/>
            </a:xfrm>
            <a:custGeom>
              <a:avLst/>
              <a:gdLst/>
              <a:ahLst/>
              <a:cxnLst/>
              <a:rect l="l" t="t" r="r" b="b"/>
              <a:pathLst>
                <a:path w="1412875" h="361950">
                  <a:moveTo>
                    <a:pt x="1412292" y="0"/>
                  </a:moveTo>
                  <a:lnTo>
                    <a:pt x="152472" y="0"/>
                  </a:lnTo>
                  <a:lnTo>
                    <a:pt x="0" y="86339"/>
                  </a:lnTo>
                  <a:lnTo>
                    <a:pt x="1295677" y="361797"/>
                  </a:lnTo>
                  <a:lnTo>
                    <a:pt x="1412292" y="0"/>
                  </a:lnTo>
                  <a:close/>
                </a:path>
              </a:pathLst>
            </a:custGeom>
            <a:solidFill>
              <a:srgbClr val="1563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4115915" y="10177700"/>
              <a:ext cx="1038860" cy="361950"/>
            </a:xfrm>
            <a:custGeom>
              <a:avLst/>
              <a:gdLst/>
              <a:ahLst/>
              <a:cxnLst/>
              <a:rect l="l" t="t" r="r" b="b"/>
              <a:pathLst>
                <a:path w="1038859" h="361950">
                  <a:moveTo>
                    <a:pt x="1038240" y="0"/>
                  </a:moveTo>
                  <a:lnTo>
                    <a:pt x="116619" y="0"/>
                  </a:lnTo>
                  <a:lnTo>
                    <a:pt x="0" y="361810"/>
                  </a:lnTo>
                  <a:lnTo>
                    <a:pt x="1038240" y="0"/>
                  </a:lnTo>
                  <a:close/>
                </a:path>
              </a:pathLst>
            </a:custGeom>
            <a:solidFill>
              <a:srgbClr val="0E70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7503075" y="10202829"/>
              <a:ext cx="1635760" cy="1106170"/>
            </a:xfrm>
            <a:custGeom>
              <a:avLst/>
              <a:gdLst/>
              <a:ahLst/>
              <a:cxnLst/>
              <a:rect l="l" t="t" r="r" b="b"/>
              <a:pathLst>
                <a:path w="1635759" h="1106170">
                  <a:moveTo>
                    <a:pt x="1122269" y="0"/>
                  </a:moveTo>
                  <a:lnTo>
                    <a:pt x="0" y="51014"/>
                  </a:lnTo>
                  <a:lnTo>
                    <a:pt x="1476599" y="1105726"/>
                  </a:lnTo>
                  <a:lnTo>
                    <a:pt x="1635313" y="1105726"/>
                  </a:lnTo>
                  <a:lnTo>
                    <a:pt x="1122269" y="0"/>
                  </a:lnTo>
                  <a:close/>
                </a:path>
              </a:pathLst>
            </a:custGeom>
            <a:solidFill>
              <a:srgbClr val="2359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9539247" y="11011264"/>
              <a:ext cx="565150" cy="297815"/>
            </a:xfrm>
            <a:custGeom>
              <a:avLst/>
              <a:gdLst/>
              <a:ahLst/>
              <a:cxnLst/>
              <a:rect l="l" t="t" r="r" b="b"/>
              <a:pathLst>
                <a:path w="565150" h="297815">
                  <a:moveTo>
                    <a:pt x="564851" y="0"/>
                  </a:moveTo>
                  <a:lnTo>
                    <a:pt x="0" y="297292"/>
                  </a:lnTo>
                  <a:lnTo>
                    <a:pt x="564851" y="297292"/>
                  </a:lnTo>
                  <a:lnTo>
                    <a:pt x="564851" y="0"/>
                  </a:lnTo>
                  <a:close/>
                </a:path>
              </a:pathLst>
            </a:custGeom>
            <a:solidFill>
              <a:srgbClr val="008F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8625326" y="10178587"/>
              <a:ext cx="1478915" cy="1130300"/>
            </a:xfrm>
            <a:custGeom>
              <a:avLst/>
              <a:gdLst/>
              <a:ahLst/>
              <a:cxnLst/>
              <a:rect l="l" t="t" r="r" b="b"/>
              <a:pathLst>
                <a:path w="1478915" h="1130300">
                  <a:moveTo>
                    <a:pt x="1478772" y="0"/>
                  </a:moveTo>
                  <a:lnTo>
                    <a:pt x="0" y="24248"/>
                  </a:lnTo>
                  <a:lnTo>
                    <a:pt x="513037" y="1129968"/>
                  </a:lnTo>
                  <a:lnTo>
                    <a:pt x="913920" y="1129968"/>
                  </a:lnTo>
                  <a:lnTo>
                    <a:pt x="1478772" y="832674"/>
                  </a:lnTo>
                  <a:lnTo>
                    <a:pt x="1478772" y="0"/>
                  </a:lnTo>
                  <a:close/>
                </a:path>
              </a:pathLst>
            </a:custGeom>
            <a:solidFill>
              <a:srgbClr val="28AE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7503081" y="10177700"/>
              <a:ext cx="1122680" cy="76200"/>
            </a:xfrm>
            <a:custGeom>
              <a:avLst/>
              <a:gdLst/>
              <a:ahLst/>
              <a:cxnLst/>
              <a:rect l="l" t="t" r="r" b="b"/>
              <a:pathLst>
                <a:path w="1122680" h="76200">
                  <a:moveTo>
                    <a:pt x="1101848" y="0"/>
                  </a:moveTo>
                  <a:lnTo>
                    <a:pt x="9362" y="0"/>
                  </a:lnTo>
                  <a:lnTo>
                    <a:pt x="0" y="76151"/>
                  </a:lnTo>
                  <a:lnTo>
                    <a:pt x="1122259" y="25137"/>
                  </a:lnTo>
                  <a:lnTo>
                    <a:pt x="1101848" y="0"/>
                  </a:lnTo>
                  <a:close/>
                </a:path>
              </a:pathLst>
            </a:custGeom>
            <a:solidFill>
              <a:srgbClr val="008F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7254196" y="10177700"/>
              <a:ext cx="258445" cy="76200"/>
            </a:xfrm>
            <a:custGeom>
              <a:avLst/>
              <a:gdLst/>
              <a:ahLst/>
              <a:cxnLst/>
              <a:rect l="l" t="t" r="r" b="b"/>
              <a:pathLst>
                <a:path w="258444" h="76200">
                  <a:moveTo>
                    <a:pt x="258257" y="0"/>
                  </a:moveTo>
                  <a:lnTo>
                    <a:pt x="0" y="0"/>
                  </a:lnTo>
                  <a:lnTo>
                    <a:pt x="248893" y="76154"/>
                  </a:lnTo>
                  <a:lnTo>
                    <a:pt x="258257" y="0"/>
                  </a:lnTo>
                  <a:close/>
                </a:path>
              </a:pathLst>
            </a:custGeom>
            <a:solidFill>
              <a:srgbClr val="0E70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8604918" y="10177700"/>
              <a:ext cx="27940" cy="25400"/>
            </a:xfrm>
            <a:custGeom>
              <a:avLst/>
              <a:gdLst/>
              <a:ahLst/>
              <a:cxnLst/>
              <a:rect l="l" t="t" r="r" b="b"/>
              <a:pathLst>
                <a:path w="27940" h="25400">
                  <a:moveTo>
                    <a:pt x="27412" y="0"/>
                  </a:moveTo>
                  <a:lnTo>
                    <a:pt x="0" y="0"/>
                  </a:lnTo>
                  <a:lnTo>
                    <a:pt x="20409" y="25135"/>
                  </a:lnTo>
                  <a:lnTo>
                    <a:pt x="27412" y="0"/>
                  </a:lnTo>
                  <a:close/>
                </a:path>
              </a:pathLst>
            </a:custGeom>
            <a:solidFill>
              <a:srgbClr val="2359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8625323" y="10177700"/>
              <a:ext cx="50800" cy="25400"/>
            </a:xfrm>
            <a:custGeom>
              <a:avLst/>
              <a:gdLst/>
              <a:ahLst/>
              <a:cxnLst/>
              <a:rect l="l" t="t" r="r" b="b"/>
              <a:pathLst>
                <a:path w="50800" h="25400">
                  <a:moveTo>
                    <a:pt x="50264" y="0"/>
                  </a:moveTo>
                  <a:lnTo>
                    <a:pt x="7002" y="0"/>
                  </a:lnTo>
                  <a:lnTo>
                    <a:pt x="0" y="25132"/>
                  </a:lnTo>
                  <a:lnTo>
                    <a:pt x="50264" y="0"/>
                  </a:lnTo>
                  <a:close/>
                </a:path>
              </a:pathLst>
            </a:custGeom>
            <a:solidFill>
              <a:srgbClr val="62BB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8625320" y="10177700"/>
              <a:ext cx="1478915" cy="25400"/>
            </a:xfrm>
            <a:custGeom>
              <a:avLst/>
              <a:gdLst/>
              <a:ahLst/>
              <a:cxnLst/>
              <a:rect l="l" t="t" r="r" b="b"/>
              <a:pathLst>
                <a:path w="1478915" h="25400">
                  <a:moveTo>
                    <a:pt x="1478778" y="0"/>
                  </a:moveTo>
                  <a:lnTo>
                    <a:pt x="50295" y="0"/>
                  </a:lnTo>
                  <a:lnTo>
                    <a:pt x="0" y="25147"/>
                  </a:lnTo>
                  <a:lnTo>
                    <a:pt x="1478778" y="899"/>
                  </a:lnTo>
                  <a:lnTo>
                    <a:pt x="1478778" y="0"/>
                  </a:lnTo>
                  <a:close/>
                </a:path>
              </a:pathLst>
            </a:custGeom>
            <a:solidFill>
              <a:srgbClr val="43B6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731738" y="10177700"/>
              <a:ext cx="240979" cy="86349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11422514" y="10177700"/>
              <a:ext cx="1398270" cy="250190"/>
            </a:xfrm>
            <a:custGeom>
              <a:avLst/>
              <a:gdLst/>
              <a:ahLst/>
              <a:cxnLst/>
              <a:rect l="l" t="t" r="r" b="b"/>
              <a:pathLst>
                <a:path w="1398270" h="250190">
                  <a:moveTo>
                    <a:pt x="1309230" y="0"/>
                  </a:moveTo>
                  <a:lnTo>
                    <a:pt x="23680" y="0"/>
                  </a:lnTo>
                  <a:lnTo>
                    <a:pt x="0" y="249585"/>
                  </a:lnTo>
                  <a:lnTo>
                    <a:pt x="1397727" y="86354"/>
                  </a:lnTo>
                  <a:lnTo>
                    <a:pt x="1309230" y="0"/>
                  </a:lnTo>
                  <a:close/>
                </a:path>
              </a:pathLst>
            </a:custGeom>
            <a:solidFill>
              <a:srgbClr val="1D44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9946974" y="10177700"/>
              <a:ext cx="1475740" cy="1130935"/>
            </a:xfrm>
            <a:custGeom>
              <a:avLst/>
              <a:gdLst/>
              <a:ahLst/>
              <a:cxnLst/>
              <a:rect l="l" t="t" r="r" b="b"/>
              <a:pathLst>
                <a:path w="1475740" h="1130934">
                  <a:moveTo>
                    <a:pt x="1113400" y="0"/>
                  </a:moveTo>
                  <a:lnTo>
                    <a:pt x="0" y="0"/>
                  </a:lnTo>
                  <a:lnTo>
                    <a:pt x="49166" y="1130855"/>
                  </a:lnTo>
                  <a:lnTo>
                    <a:pt x="308914" y="1130855"/>
                  </a:lnTo>
                  <a:lnTo>
                    <a:pt x="1475540" y="249585"/>
                  </a:lnTo>
                  <a:lnTo>
                    <a:pt x="1113400" y="0"/>
                  </a:lnTo>
                  <a:close/>
                </a:path>
              </a:pathLst>
            </a:custGeom>
            <a:solidFill>
              <a:srgbClr val="2359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1060374" y="10177700"/>
              <a:ext cx="386080" cy="250190"/>
            </a:xfrm>
            <a:custGeom>
              <a:avLst/>
              <a:gdLst/>
              <a:ahLst/>
              <a:cxnLst/>
              <a:rect l="l" t="t" r="r" b="b"/>
              <a:pathLst>
                <a:path w="386079" h="250190">
                  <a:moveTo>
                    <a:pt x="385820" y="0"/>
                  </a:moveTo>
                  <a:lnTo>
                    <a:pt x="0" y="0"/>
                  </a:lnTo>
                  <a:lnTo>
                    <a:pt x="362139" y="249585"/>
                  </a:lnTo>
                  <a:lnTo>
                    <a:pt x="385820" y="0"/>
                  </a:lnTo>
                  <a:close/>
                </a:path>
              </a:pathLst>
            </a:custGeom>
            <a:solidFill>
              <a:srgbClr val="292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0" y="10422188"/>
              <a:ext cx="309880" cy="886460"/>
            </a:xfrm>
            <a:custGeom>
              <a:avLst/>
              <a:gdLst/>
              <a:ahLst/>
              <a:cxnLst/>
              <a:rect l="l" t="t" r="r" b="b"/>
              <a:pathLst>
                <a:path w="309880" h="886459">
                  <a:moveTo>
                    <a:pt x="11253" y="0"/>
                  </a:moveTo>
                  <a:lnTo>
                    <a:pt x="0" y="20319"/>
                  </a:lnTo>
                  <a:lnTo>
                    <a:pt x="0" y="886367"/>
                  </a:lnTo>
                  <a:lnTo>
                    <a:pt x="162009" y="886367"/>
                  </a:lnTo>
                  <a:lnTo>
                    <a:pt x="309673" y="734564"/>
                  </a:lnTo>
                  <a:lnTo>
                    <a:pt x="11253" y="0"/>
                  </a:lnTo>
                  <a:close/>
                </a:path>
              </a:pathLst>
            </a:custGeom>
            <a:solidFill>
              <a:srgbClr val="2724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0" y="10414589"/>
              <a:ext cx="11430" cy="27940"/>
            </a:xfrm>
            <a:custGeom>
              <a:avLst/>
              <a:gdLst/>
              <a:ahLst/>
              <a:cxnLst/>
              <a:rect l="l" t="t" r="r" b="b"/>
              <a:pathLst>
                <a:path w="11430" h="27940">
                  <a:moveTo>
                    <a:pt x="0" y="0"/>
                  </a:moveTo>
                  <a:lnTo>
                    <a:pt x="0" y="27917"/>
                  </a:lnTo>
                  <a:lnTo>
                    <a:pt x="11256" y="75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3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309672" y="10177700"/>
              <a:ext cx="2364740" cy="979169"/>
            </a:xfrm>
            <a:custGeom>
              <a:avLst/>
              <a:gdLst/>
              <a:ahLst/>
              <a:cxnLst/>
              <a:rect l="l" t="t" r="r" b="b"/>
              <a:pathLst>
                <a:path w="2364740" h="979170">
                  <a:moveTo>
                    <a:pt x="1967236" y="0"/>
                  </a:moveTo>
                  <a:lnTo>
                    <a:pt x="928413" y="0"/>
                  </a:lnTo>
                  <a:lnTo>
                    <a:pt x="0" y="979047"/>
                  </a:lnTo>
                  <a:lnTo>
                    <a:pt x="2364378" y="198568"/>
                  </a:lnTo>
                  <a:lnTo>
                    <a:pt x="1967236" y="0"/>
                  </a:lnTo>
                  <a:close/>
                </a:path>
              </a:pathLst>
            </a:custGeom>
            <a:solidFill>
              <a:srgbClr val="292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674051" y="10177700"/>
              <a:ext cx="1507490" cy="589280"/>
            </a:xfrm>
            <a:custGeom>
              <a:avLst/>
              <a:gdLst/>
              <a:ahLst/>
              <a:cxnLst/>
              <a:rect l="l" t="t" r="r" b="b"/>
              <a:pathLst>
                <a:path w="1507489" h="589279">
                  <a:moveTo>
                    <a:pt x="1079163" y="0"/>
                  </a:moveTo>
                  <a:lnTo>
                    <a:pt x="309203" y="0"/>
                  </a:lnTo>
                  <a:lnTo>
                    <a:pt x="0" y="198569"/>
                  </a:lnTo>
                  <a:lnTo>
                    <a:pt x="1507388" y="588809"/>
                  </a:lnTo>
                  <a:lnTo>
                    <a:pt x="1079163" y="0"/>
                  </a:lnTo>
                  <a:close/>
                </a:path>
              </a:pathLst>
            </a:custGeom>
            <a:solidFill>
              <a:srgbClr val="1D44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53"/>
          <p:cNvSpPr txBox="1"/>
          <p:nvPr/>
        </p:nvSpPr>
        <p:spPr>
          <a:xfrm>
            <a:off x="-10230" y="6046053"/>
            <a:ext cx="20068757" cy="404597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464185" indent="-457200" algn="l">
              <a:lnSpc>
                <a:spcPct val="100000"/>
              </a:lnSpc>
              <a:spcBef>
                <a:spcPts val="130"/>
              </a:spcBef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4C598E"/>
                </a:solidFill>
                <a:latin typeface="UniversLTStd-LightCn"/>
                <a:cs typeface="UniversLTStd-LightCn"/>
              </a:rPr>
              <a:t>Monday, March 6 at 7 p.m. Detroit Pistons vs. Portland Trail Blazers at Little Caesars Arena </a:t>
            </a:r>
          </a:p>
          <a:p>
            <a:pPr marL="464185" indent="-457200" algn="l">
              <a:lnSpc>
                <a:spcPct val="100000"/>
              </a:lnSpc>
              <a:spcBef>
                <a:spcPts val="130"/>
              </a:spcBef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4C598E"/>
                </a:solidFill>
                <a:latin typeface="UniversLTStd-LightCn"/>
                <a:cs typeface="UniversLTStd-LightCn"/>
              </a:rPr>
              <a:t>Thursday, March 16 Politics and Local Government at The Corner Ballpark</a:t>
            </a:r>
          </a:p>
          <a:p>
            <a:pPr marL="464185" indent="-457200" algn="l">
              <a:lnSpc>
                <a:spcPct val="100000"/>
              </a:lnSpc>
              <a:spcBef>
                <a:spcPts val="130"/>
              </a:spcBef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4C598E"/>
                </a:solidFill>
                <a:latin typeface="UniversLTStd-LightCn"/>
                <a:cs typeface="UniversLTStd-LightCn"/>
              </a:rPr>
              <a:t>Tuesday, April 4 at 5 p.m. Alumni Fundraiser at BasBlue  </a:t>
            </a:r>
          </a:p>
          <a:p>
            <a:pPr marL="464185" indent="-457200" algn="l">
              <a:lnSpc>
                <a:spcPct val="100000"/>
              </a:lnSpc>
              <a:spcBef>
                <a:spcPts val="130"/>
              </a:spcBef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4C598E"/>
                </a:solidFill>
                <a:latin typeface="UniversLTStd-LightCn"/>
                <a:cs typeface="UniversLTStd-LightCn"/>
              </a:rPr>
              <a:t>Thursday, April 13 Arts &amp; Culture Session at Detroit Public Theatre</a:t>
            </a:r>
          </a:p>
          <a:p>
            <a:pPr marL="464185" indent="-457200" algn="l">
              <a:lnSpc>
                <a:spcPct val="100000"/>
              </a:lnSpc>
              <a:spcBef>
                <a:spcPts val="130"/>
              </a:spcBef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4C598E"/>
                </a:solidFill>
                <a:latin typeface="UniversLTStd-LightCn"/>
                <a:cs typeface="UniversLTStd-LightCn"/>
              </a:rPr>
              <a:t>Wednesday, April 26 at 10 a.m. Day in Lansing</a:t>
            </a:r>
          </a:p>
          <a:p>
            <a:pPr marL="464185" indent="-457200" algn="l">
              <a:lnSpc>
                <a:spcPct val="100000"/>
              </a:lnSpc>
              <a:spcBef>
                <a:spcPts val="130"/>
              </a:spcBef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4C598E"/>
                </a:solidFill>
                <a:latin typeface="UniversLTStd-LightCn"/>
                <a:cs typeface="UniversLTStd-LightCn"/>
              </a:rPr>
              <a:t>Wednesday, May 3 Future of Mobility Session  </a:t>
            </a:r>
          </a:p>
          <a:p>
            <a:pPr marL="464185" indent="-457200" algn="l">
              <a:lnSpc>
                <a:spcPct val="100000"/>
              </a:lnSpc>
              <a:spcBef>
                <a:spcPts val="130"/>
              </a:spcBef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4C598E"/>
                </a:solidFill>
                <a:latin typeface="UniversLTStd-LightCn"/>
                <a:cs typeface="UniversLTStd-LightCn"/>
              </a:rPr>
              <a:t>Thursday, May 11 Neighborhood Revitalization Session at The Stoudamire (Eastside Community Network) </a:t>
            </a:r>
          </a:p>
          <a:p>
            <a:pPr marL="464185" indent="-457200" algn="l">
              <a:lnSpc>
                <a:spcPct val="100000"/>
              </a:lnSpc>
              <a:spcBef>
                <a:spcPts val="130"/>
              </a:spcBef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4C598E"/>
                </a:solidFill>
                <a:latin typeface="UniversLTStd-LightCn"/>
                <a:cs typeface="UniversLTStd-LightCn"/>
              </a:rPr>
              <a:t>Wednesday, June 14 at 5 p.m. Graduation Ceremony and Reception at Huntington Tower </a:t>
            </a:r>
          </a:p>
        </p:txBody>
      </p:sp>
      <p:sp>
        <p:nvSpPr>
          <p:cNvPr id="55" name="object 55"/>
          <p:cNvSpPr/>
          <p:nvPr/>
        </p:nvSpPr>
        <p:spPr>
          <a:xfrm>
            <a:off x="8044312" y="3349037"/>
            <a:ext cx="388620" cy="457200"/>
          </a:xfrm>
          <a:custGeom>
            <a:avLst/>
            <a:gdLst/>
            <a:ahLst/>
            <a:cxnLst/>
            <a:rect l="l" t="t" r="r" b="b"/>
            <a:pathLst>
              <a:path w="388620" h="457200">
                <a:moveTo>
                  <a:pt x="141252" y="0"/>
                </a:moveTo>
                <a:lnTo>
                  <a:pt x="0" y="0"/>
                </a:lnTo>
                <a:lnTo>
                  <a:pt x="0" y="456666"/>
                </a:lnTo>
                <a:lnTo>
                  <a:pt x="141252" y="456666"/>
                </a:lnTo>
                <a:lnTo>
                  <a:pt x="169792" y="455758"/>
                </a:lnTo>
                <a:lnTo>
                  <a:pt x="220104" y="448494"/>
                </a:lnTo>
                <a:lnTo>
                  <a:pt x="261648" y="434384"/>
                </a:lnTo>
                <a:lnTo>
                  <a:pt x="292465" y="417955"/>
                </a:lnTo>
                <a:lnTo>
                  <a:pt x="42574" y="417955"/>
                </a:lnTo>
                <a:lnTo>
                  <a:pt x="42574" y="38689"/>
                </a:lnTo>
                <a:lnTo>
                  <a:pt x="292444" y="38689"/>
                </a:lnTo>
                <a:lnTo>
                  <a:pt x="279685" y="31037"/>
                </a:lnTo>
                <a:lnTo>
                  <a:pt x="241877" y="14502"/>
                </a:lnTo>
                <a:lnTo>
                  <a:pt x="196076" y="3626"/>
                </a:lnTo>
                <a:lnTo>
                  <a:pt x="169792" y="906"/>
                </a:lnTo>
                <a:lnTo>
                  <a:pt x="141252" y="0"/>
                </a:lnTo>
                <a:close/>
              </a:path>
              <a:path w="388620" h="457200">
                <a:moveTo>
                  <a:pt x="292444" y="38689"/>
                </a:moveTo>
                <a:lnTo>
                  <a:pt x="130299" y="38689"/>
                </a:lnTo>
                <a:lnTo>
                  <a:pt x="152497" y="39397"/>
                </a:lnTo>
                <a:lnTo>
                  <a:pt x="173981" y="41518"/>
                </a:lnTo>
                <a:lnTo>
                  <a:pt x="214789" y="49977"/>
                </a:lnTo>
                <a:lnTo>
                  <a:pt x="251547" y="64253"/>
                </a:lnTo>
                <a:lnTo>
                  <a:pt x="296900" y="96883"/>
                </a:lnTo>
                <a:lnTo>
                  <a:pt x="328963" y="143503"/>
                </a:lnTo>
                <a:lnTo>
                  <a:pt x="341526" y="182612"/>
                </a:lnTo>
                <a:lnTo>
                  <a:pt x="345717" y="228317"/>
                </a:lnTo>
                <a:lnTo>
                  <a:pt x="344669" y="252007"/>
                </a:lnTo>
                <a:lnTo>
                  <a:pt x="336290" y="294422"/>
                </a:lnTo>
                <a:lnTo>
                  <a:pt x="319804" y="330260"/>
                </a:lnTo>
                <a:lnTo>
                  <a:pt x="283153" y="372166"/>
                </a:lnTo>
                <a:lnTo>
                  <a:pt x="233811" y="400286"/>
                </a:lnTo>
                <a:lnTo>
                  <a:pt x="194746" y="411608"/>
                </a:lnTo>
                <a:lnTo>
                  <a:pt x="152497" y="417250"/>
                </a:lnTo>
                <a:lnTo>
                  <a:pt x="130299" y="417955"/>
                </a:lnTo>
                <a:lnTo>
                  <a:pt x="292465" y="417955"/>
                </a:lnTo>
                <a:lnTo>
                  <a:pt x="323544" y="393469"/>
                </a:lnTo>
                <a:lnTo>
                  <a:pt x="353790" y="355078"/>
                </a:lnTo>
                <a:lnTo>
                  <a:pt x="372768" y="315224"/>
                </a:lnTo>
                <a:lnTo>
                  <a:pt x="385049" y="267493"/>
                </a:lnTo>
                <a:lnTo>
                  <a:pt x="388170" y="233266"/>
                </a:lnTo>
                <a:lnTo>
                  <a:pt x="388170" y="223385"/>
                </a:lnTo>
                <a:lnTo>
                  <a:pt x="383051" y="178095"/>
                </a:lnTo>
                <a:lnTo>
                  <a:pt x="367490" y="128431"/>
                </a:lnTo>
                <a:lnTo>
                  <a:pt x="345153" y="88186"/>
                </a:lnTo>
                <a:lnTo>
                  <a:pt x="310566" y="51600"/>
                </a:lnTo>
                <a:lnTo>
                  <a:pt x="295990" y="40816"/>
                </a:lnTo>
                <a:lnTo>
                  <a:pt x="292444" y="38689"/>
                </a:lnTo>
                <a:close/>
              </a:path>
            </a:pathLst>
          </a:custGeom>
          <a:solidFill>
            <a:srgbClr val="2127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669959" y="3349046"/>
            <a:ext cx="290195" cy="457200"/>
          </a:xfrm>
          <a:custGeom>
            <a:avLst/>
            <a:gdLst/>
            <a:ahLst/>
            <a:cxnLst/>
            <a:rect l="l" t="t" r="r" b="b"/>
            <a:pathLst>
              <a:path w="290195" h="457200">
                <a:moveTo>
                  <a:pt x="289610" y="417830"/>
                </a:moveTo>
                <a:lnTo>
                  <a:pt x="42570" y="417830"/>
                </a:lnTo>
                <a:lnTo>
                  <a:pt x="42570" y="365760"/>
                </a:lnTo>
                <a:lnTo>
                  <a:pt x="210693" y="365760"/>
                </a:lnTo>
                <a:lnTo>
                  <a:pt x="210693" y="326390"/>
                </a:lnTo>
                <a:lnTo>
                  <a:pt x="42570" y="326390"/>
                </a:lnTo>
                <a:lnTo>
                  <a:pt x="42570" y="38100"/>
                </a:lnTo>
                <a:lnTo>
                  <a:pt x="279285" y="38100"/>
                </a:lnTo>
                <a:lnTo>
                  <a:pt x="279285" y="0"/>
                </a:lnTo>
                <a:lnTo>
                  <a:pt x="0" y="0"/>
                </a:lnTo>
                <a:lnTo>
                  <a:pt x="0" y="38100"/>
                </a:lnTo>
                <a:lnTo>
                  <a:pt x="0" y="326390"/>
                </a:lnTo>
                <a:lnTo>
                  <a:pt x="0" y="365760"/>
                </a:lnTo>
                <a:lnTo>
                  <a:pt x="0" y="417830"/>
                </a:lnTo>
                <a:lnTo>
                  <a:pt x="0" y="457200"/>
                </a:lnTo>
                <a:lnTo>
                  <a:pt x="289610" y="457200"/>
                </a:lnTo>
                <a:lnTo>
                  <a:pt x="289610" y="417830"/>
                </a:lnTo>
                <a:close/>
              </a:path>
            </a:pathLst>
          </a:custGeom>
          <a:solidFill>
            <a:srgbClr val="2127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9139504" y="3349643"/>
            <a:ext cx="354965" cy="455930"/>
          </a:xfrm>
          <a:custGeom>
            <a:avLst/>
            <a:gdLst/>
            <a:ahLst/>
            <a:cxnLst/>
            <a:rect l="l" t="t" r="r" b="b"/>
            <a:pathLst>
              <a:path w="354965" h="455929">
                <a:moveTo>
                  <a:pt x="354774" y="0"/>
                </a:moveTo>
                <a:lnTo>
                  <a:pt x="0" y="0"/>
                </a:lnTo>
                <a:lnTo>
                  <a:pt x="0" y="38100"/>
                </a:lnTo>
                <a:lnTo>
                  <a:pt x="156083" y="38100"/>
                </a:lnTo>
                <a:lnTo>
                  <a:pt x="156083" y="455930"/>
                </a:lnTo>
                <a:lnTo>
                  <a:pt x="198653" y="455930"/>
                </a:lnTo>
                <a:lnTo>
                  <a:pt x="198653" y="38100"/>
                </a:lnTo>
                <a:lnTo>
                  <a:pt x="354774" y="38100"/>
                </a:lnTo>
                <a:lnTo>
                  <a:pt x="354774" y="0"/>
                </a:lnTo>
                <a:close/>
              </a:path>
            </a:pathLst>
          </a:custGeom>
          <a:solidFill>
            <a:srgbClr val="2127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9706479" y="3349035"/>
            <a:ext cx="299085" cy="457200"/>
          </a:xfrm>
          <a:custGeom>
            <a:avLst/>
            <a:gdLst/>
            <a:ahLst/>
            <a:cxnLst/>
            <a:rect l="l" t="t" r="r" b="b"/>
            <a:pathLst>
              <a:path w="299084" h="457200">
                <a:moveTo>
                  <a:pt x="125975" y="0"/>
                </a:moveTo>
                <a:lnTo>
                  <a:pt x="0" y="0"/>
                </a:lnTo>
                <a:lnTo>
                  <a:pt x="0" y="456666"/>
                </a:lnTo>
                <a:lnTo>
                  <a:pt x="42564" y="456666"/>
                </a:lnTo>
                <a:lnTo>
                  <a:pt x="42564" y="239940"/>
                </a:lnTo>
                <a:lnTo>
                  <a:pt x="167331" y="239940"/>
                </a:lnTo>
                <a:lnTo>
                  <a:pt x="165764" y="237354"/>
                </a:lnTo>
                <a:lnTo>
                  <a:pt x="175233" y="235828"/>
                </a:lnTo>
                <a:lnTo>
                  <a:pt x="184948" y="233813"/>
                </a:lnTo>
                <a:lnTo>
                  <a:pt x="224860" y="220187"/>
                </a:lnTo>
                <a:lnTo>
                  <a:pt x="251300" y="201239"/>
                </a:lnTo>
                <a:lnTo>
                  <a:pt x="42564" y="201239"/>
                </a:lnTo>
                <a:lnTo>
                  <a:pt x="42564" y="38700"/>
                </a:lnTo>
                <a:lnTo>
                  <a:pt x="251492" y="38700"/>
                </a:lnTo>
                <a:lnTo>
                  <a:pt x="248317" y="35475"/>
                </a:lnTo>
                <a:lnTo>
                  <a:pt x="214789" y="14826"/>
                </a:lnTo>
                <a:lnTo>
                  <a:pt x="178015" y="4512"/>
                </a:lnTo>
                <a:lnTo>
                  <a:pt x="134163" y="219"/>
                </a:lnTo>
                <a:lnTo>
                  <a:pt x="125975" y="0"/>
                </a:lnTo>
                <a:close/>
              </a:path>
              <a:path w="299084" h="457200">
                <a:moveTo>
                  <a:pt x="167331" y="239940"/>
                </a:moveTo>
                <a:lnTo>
                  <a:pt x="121902" y="239940"/>
                </a:lnTo>
                <a:lnTo>
                  <a:pt x="250254" y="456666"/>
                </a:lnTo>
                <a:lnTo>
                  <a:pt x="298640" y="456666"/>
                </a:lnTo>
                <a:lnTo>
                  <a:pt x="167331" y="239940"/>
                </a:lnTo>
                <a:close/>
              </a:path>
              <a:path w="299084" h="457200">
                <a:moveTo>
                  <a:pt x="251492" y="38700"/>
                </a:moveTo>
                <a:lnTo>
                  <a:pt x="132875" y="38700"/>
                </a:lnTo>
                <a:lnTo>
                  <a:pt x="148852" y="39226"/>
                </a:lnTo>
                <a:lnTo>
                  <a:pt x="163263" y="40801"/>
                </a:lnTo>
                <a:lnTo>
                  <a:pt x="205985" y="56440"/>
                </a:lnTo>
                <a:lnTo>
                  <a:pt x="233178" y="87193"/>
                </a:lnTo>
                <a:lnTo>
                  <a:pt x="239940" y="119964"/>
                </a:lnTo>
                <a:lnTo>
                  <a:pt x="239677" y="125936"/>
                </a:lnTo>
                <a:lnTo>
                  <a:pt x="225279" y="165967"/>
                </a:lnTo>
                <a:lnTo>
                  <a:pt x="187376" y="192852"/>
                </a:lnTo>
                <a:lnTo>
                  <a:pt x="148852" y="200715"/>
                </a:lnTo>
                <a:lnTo>
                  <a:pt x="132875" y="201239"/>
                </a:lnTo>
                <a:lnTo>
                  <a:pt x="251300" y="201239"/>
                </a:lnTo>
                <a:lnTo>
                  <a:pt x="276155" y="162779"/>
                </a:lnTo>
                <a:lnTo>
                  <a:pt x="282494" y="119964"/>
                </a:lnTo>
                <a:lnTo>
                  <a:pt x="281890" y="105701"/>
                </a:lnTo>
                <a:lnTo>
                  <a:pt x="267675" y="59781"/>
                </a:lnTo>
                <a:lnTo>
                  <a:pt x="255420" y="42689"/>
                </a:lnTo>
                <a:lnTo>
                  <a:pt x="251492" y="38700"/>
                </a:lnTo>
                <a:close/>
              </a:path>
            </a:pathLst>
          </a:custGeom>
          <a:solidFill>
            <a:srgbClr val="2127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0201181" y="3337417"/>
            <a:ext cx="472440" cy="480059"/>
          </a:xfrm>
          <a:custGeom>
            <a:avLst/>
            <a:gdLst/>
            <a:ahLst/>
            <a:cxnLst/>
            <a:rect l="l" t="t" r="r" b="b"/>
            <a:pathLst>
              <a:path w="472440" h="480060">
                <a:moveTo>
                  <a:pt x="236076" y="0"/>
                </a:moveTo>
                <a:lnTo>
                  <a:pt x="186007" y="4520"/>
                </a:lnTo>
                <a:lnTo>
                  <a:pt x="140288" y="18072"/>
                </a:lnTo>
                <a:lnTo>
                  <a:pt x="99796" y="39668"/>
                </a:lnTo>
                <a:lnTo>
                  <a:pt x="65788" y="68060"/>
                </a:lnTo>
                <a:lnTo>
                  <a:pt x="38223" y="102965"/>
                </a:lnTo>
                <a:lnTo>
                  <a:pt x="17413" y="143838"/>
                </a:lnTo>
                <a:lnTo>
                  <a:pt x="4355" y="189800"/>
                </a:lnTo>
                <a:lnTo>
                  <a:pt x="0" y="239940"/>
                </a:lnTo>
                <a:lnTo>
                  <a:pt x="1089" y="265567"/>
                </a:lnTo>
                <a:lnTo>
                  <a:pt x="9797" y="313787"/>
                </a:lnTo>
                <a:lnTo>
                  <a:pt x="26971" y="357708"/>
                </a:lnTo>
                <a:lnTo>
                  <a:pt x="51164" y="395767"/>
                </a:lnTo>
                <a:lnTo>
                  <a:pt x="82054" y="427568"/>
                </a:lnTo>
                <a:lnTo>
                  <a:pt x="119305" y="452402"/>
                </a:lnTo>
                <a:lnTo>
                  <a:pt x="162603" y="469916"/>
                </a:lnTo>
                <a:lnTo>
                  <a:pt x="210499" y="478782"/>
                </a:lnTo>
                <a:lnTo>
                  <a:pt x="236076" y="479891"/>
                </a:lnTo>
                <a:lnTo>
                  <a:pt x="261654" y="478782"/>
                </a:lnTo>
                <a:lnTo>
                  <a:pt x="309549" y="469916"/>
                </a:lnTo>
                <a:lnTo>
                  <a:pt x="352837" y="452402"/>
                </a:lnTo>
                <a:lnTo>
                  <a:pt x="371706" y="441190"/>
                </a:lnTo>
                <a:lnTo>
                  <a:pt x="236076" y="441190"/>
                </a:lnTo>
                <a:lnTo>
                  <a:pt x="214372" y="440223"/>
                </a:lnTo>
                <a:lnTo>
                  <a:pt x="174227" y="432484"/>
                </a:lnTo>
                <a:lnTo>
                  <a:pt x="138546" y="417242"/>
                </a:lnTo>
                <a:lnTo>
                  <a:pt x="94813" y="383140"/>
                </a:lnTo>
                <a:lnTo>
                  <a:pt x="63616" y="337057"/>
                </a:lnTo>
                <a:lnTo>
                  <a:pt x="50190" y="300536"/>
                </a:lnTo>
                <a:lnTo>
                  <a:pt x="43420" y="260866"/>
                </a:lnTo>
                <a:lnTo>
                  <a:pt x="42574" y="239940"/>
                </a:lnTo>
                <a:lnTo>
                  <a:pt x="43420" y="219019"/>
                </a:lnTo>
                <a:lnTo>
                  <a:pt x="50190" y="179354"/>
                </a:lnTo>
                <a:lnTo>
                  <a:pt x="63616" y="142833"/>
                </a:lnTo>
                <a:lnTo>
                  <a:pt x="94813" y="96761"/>
                </a:lnTo>
                <a:lnTo>
                  <a:pt x="138546" y="62650"/>
                </a:lnTo>
                <a:lnTo>
                  <a:pt x="174227" y="47411"/>
                </a:lnTo>
                <a:lnTo>
                  <a:pt x="214372" y="39668"/>
                </a:lnTo>
                <a:lnTo>
                  <a:pt x="236076" y="38700"/>
                </a:lnTo>
                <a:lnTo>
                  <a:pt x="370752" y="38700"/>
                </a:lnTo>
                <a:lnTo>
                  <a:pt x="352837" y="27965"/>
                </a:lnTo>
                <a:lnTo>
                  <a:pt x="331864" y="18072"/>
                </a:lnTo>
                <a:lnTo>
                  <a:pt x="309549" y="10168"/>
                </a:lnTo>
                <a:lnTo>
                  <a:pt x="286145" y="4520"/>
                </a:lnTo>
                <a:lnTo>
                  <a:pt x="261654" y="1130"/>
                </a:lnTo>
                <a:lnTo>
                  <a:pt x="236076" y="0"/>
                </a:lnTo>
                <a:close/>
              </a:path>
              <a:path w="472440" h="480060">
                <a:moveTo>
                  <a:pt x="370752" y="38700"/>
                </a:moveTo>
                <a:lnTo>
                  <a:pt x="236076" y="38700"/>
                </a:lnTo>
                <a:lnTo>
                  <a:pt x="257786" y="39668"/>
                </a:lnTo>
                <a:lnTo>
                  <a:pt x="278406" y="42572"/>
                </a:lnTo>
                <a:lnTo>
                  <a:pt x="316377" y="54186"/>
                </a:lnTo>
                <a:lnTo>
                  <a:pt x="364093" y="83939"/>
                </a:lnTo>
                <a:lnTo>
                  <a:pt x="399584" y="126264"/>
                </a:lnTo>
                <a:lnTo>
                  <a:pt x="421943" y="179354"/>
                </a:lnTo>
                <a:lnTo>
                  <a:pt x="428720" y="219019"/>
                </a:lnTo>
                <a:lnTo>
                  <a:pt x="429568" y="239940"/>
                </a:lnTo>
                <a:lnTo>
                  <a:pt x="428720" y="260866"/>
                </a:lnTo>
                <a:lnTo>
                  <a:pt x="421943" y="300536"/>
                </a:lnTo>
                <a:lnTo>
                  <a:pt x="408529" y="337057"/>
                </a:lnTo>
                <a:lnTo>
                  <a:pt x="377339" y="383140"/>
                </a:lnTo>
                <a:lnTo>
                  <a:pt x="333611" y="417242"/>
                </a:lnTo>
                <a:lnTo>
                  <a:pt x="297936" y="432484"/>
                </a:lnTo>
                <a:lnTo>
                  <a:pt x="257786" y="440223"/>
                </a:lnTo>
                <a:lnTo>
                  <a:pt x="236076" y="441190"/>
                </a:lnTo>
                <a:lnTo>
                  <a:pt x="371706" y="441190"/>
                </a:lnTo>
                <a:lnTo>
                  <a:pt x="406354" y="412500"/>
                </a:lnTo>
                <a:lnTo>
                  <a:pt x="433929" y="377502"/>
                </a:lnTo>
                <a:lnTo>
                  <a:pt x="454719" y="336387"/>
                </a:lnTo>
                <a:lnTo>
                  <a:pt x="467798" y="290182"/>
                </a:lnTo>
                <a:lnTo>
                  <a:pt x="472153" y="239940"/>
                </a:lnTo>
                <a:lnTo>
                  <a:pt x="471065" y="214346"/>
                </a:lnTo>
                <a:lnTo>
                  <a:pt x="462350" y="166299"/>
                </a:lnTo>
                <a:lnTo>
                  <a:pt x="445174" y="122656"/>
                </a:lnTo>
                <a:lnTo>
                  <a:pt x="420987" y="84766"/>
                </a:lnTo>
                <a:lnTo>
                  <a:pt x="390087" y="52961"/>
                </a:lnTo>
                <a:lnTo>
                  <a:pt x="372246" y="39595"/>
                </a:lnTo>
                <a:lnTo>
                  <a:pt x="370752" y="38700"/>
                </a:lnTo>
                <a:close/>
              </a:path>
            </a:pathLst>
          </a:custGeom>
          <a:solidFill>
            <a:srgbClr val="2127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0910693" y="3349039"/>
            <a:ext cx="43180" cy="457200"/>
          </a:xfrm>
          <a:custGeom>
            <a:avLst/>
            <a:gdLst/>
            <a:ahLst/>
            <a:cxnLst/>
            <a:rect l="l" t="t" r="r" b="b"/>
            <a:pathLst>
              <a:path w="43179" h="457200">
                <a:moveTo>
                  <a:pt x="42574" y="0"/>
                </a:moveTo>
                <a:lnTo>
                  <a:pt x="0" y="0"/>
                </a:lnTo>
                <a:lnTo>
                  <a:pt x="0" y="456666"/>
                </a:lnTo>
                <a:lnTo>
                  <a:pt x="42574" y="456666"/>
                </a:lnTo>
                <a:lnTo>
                  <a:pt x="42574" y="0"/>
                </a:lnTo>
                <a:close/>
              </a:path>
            </a:pathLst>
          </a:custGeom>
          <a:solidFill>
            <a:srgbClr val="2127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1165433" y="3349643"/>
            <a:ext cx="354965" cy="455930"/>
          </a:xfrm>
          <a:custGeom>
            <a:avLst/>
            <a:gdLst/>
            <a:ahLst/>
            <a:cxnLst/>
            <a:rect l="l" t="t" r="r" b="b"/>
            <a:pathLst>
              <a:path w="354965" h="455929">
                <a:moveTo>
                  <a:pt x="354774" y="0"/>
                </a:moveTo>
                <a:lnTo>
                  <a:pt x="0" y="0"/>
                </a:lnTo>
                <a:lnTo>
                  <a:pt x="0" y="38100"/>
                </a:lnTo>
                <a:lnTo>
                  <a:pt x="156108" y="38100"/>
                </a:lnTo>
                <a:lnTo>
                  <a:pt x="156108" y="455930"/>
                </a:lnTo>
                <a:lnTo>
                  <a:pt x="198678" y="455930"/>
                </a:lnTo>
                <a:lnTo>
                  <a:pt x="198678" y="38100"/>
                </a:lnTo>
                <a:lnTo>
                  <a:pt x="354774" y="38100"/>
                </a:lnTo>
                <a:lnTo>
                  <a:pt x="354774" y="0"/>
                </a:lnTo>
                <a:close/>
              </a:path>
            </a:pathLst>
          </a:custGeom>
          <a:solidFill>
            <a:srgbClr val="2127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576021" y="2152439"/>
            <a:ext cx="6450330" cy="26670"/>
          </a:xfrm>
          <a:custGeom>
            <a:avLst/>
            <a:gdLst/>
            <a:ahLst/>
            <a:cxnLst/>
            <a:rect l="l" t="t" r="r" b="b"/>
            <a:pathLst>
              <a:path w="6450330" h="26669">
                <a:moveTo>
                  <a:pt x="6450025" y="0"/>
                </a:moveTo>
                <a:lnTo>
                  <a:pt x="0" y="0"/>
                </a:lnTo>
                <a:lnTo>
                  <a:pt x="0" y="13233"/>
                </a:lnTo>
                <a:lnTo>
                  <a:pt x="0" y="26466"/>
                </a:lnTo>
                <a:lnTo>
                  <a:pt x="6450025" y="26466"/>
                </a:lnTo>
                <a:lnTo>
                  <a:pt x="6450025" y="13233"/>
                </a:lnTo>
                <a:lnTo>
                  <a:pt x="6450025" y="0"/>
                </a:lnTo>
                <a:close/>
              </a:path>
            </a:pathLst>
          </a:custGeom>
          <a:solidFill>
            <a:srgbClr val="2127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1628285" y="3545325"/>
            <a:ext cx="1398270" cy="26670"/>
          </a:xfrm>
          <a:custGeom>
            <a:avLst/>
            <a:gdLst/>
            <a:ahLst/>
            <a:cxnLst/>
            <a:rect l="l" t="t" r="r" b="b"/>
            <a:pathLst>
              <a:path w="1398269" h="26670">
                <a:moveTo>
                  <a:pt x="1397762" y="0"/>
                </a:moveTo>
                <a:lnTo>
                  <a:pt x="0" y="0"/>
                </a:lnTo>
                <a:lnTo>
                  <a:pt x="0" y="26454"/>
                </a:lnTo>
                <a:lnTo>
                  <a:pt x="1397762" y="26454"/>
                </a:lnTo>
                <a:lnTo>
                  <a:pt x="1397762" y="13220"/>
                </a:lnTo>
                <a:lnTo>
                  <a:pt x="1397762" y="0"/>
                </a:lnTo>
                <a:close/>
              </a:path>
            </a:pathLst>
          </a:custGeom>
          <a:solidFill>
            <a:srgbClr val="2127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576021" y="3545325"/>
            <a:ext cx="1260475" cy="26670"/>
          </a:xfrm>
          <a:custGeom>
            <a:avLst/>
            <a:gdLst/>
            <a:ahLst/>
            <a:cxnLst/>
            <a:rect l="l" t="t" r="r" b="b"/>
            <a:pathLst>
              <a:path w="1260475" h="26670">
                <a:moveTo>
                  <a:pt x="1260119" y="0"/>
                </a:moveTo>
                <a:lnTo>
                  <a:pt x="0" y="0"/>
                </a:lnTo>
                <a:lnTo>
                  <a:pt x="0" y="13220"/>
                </a:lnTo>
                <a:lnTo>
                  <a:pt x="0" y="26454"/>
                </a:lnTo>
                <a:lnTo>
                  <a:pt x="1260119" y="26454"/>
                </a:lnTo>
                <a:lnTo>
                  <a:pt x="1260119" y="13220"/>
                </a:lnTo>
                <a:lnTo>
                  <a:pt x="1260119" y="0"/>
                </a:lnTo>
                <a:close/>
              </a:path>
            </a:pathLst>
          </a:custGeom>
          <a:solidFill>
            <a:srgbClr val="2127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093991" y="2466574"/>
            <a:ext cx="377825" cy="674370"/>
          </a:xfrm>
          <a:custGeom>
            <a:avLst/>
            <a:gdLst/>
            <a:ahLst/>
            <a:cxnLst/>
            <a:rect l="l" t="t" r="r" b="b"/>
            <a:pathLst>
              <a:path w="377825" h="674369">
                <a:moveTo>
                  <a:pt x="377202" y="617220"/>
                </a:moveTo>
                <a:lnTo>
                  <a:pt x="62865" y="617220"/>
                </a:lnTo>
                <a:lnTo>
                  <a:pt x="62865" y="0"/>
                </a:lnTo>
                <a:lnTo>
                  <a:pt x="0" y="0"/>
                </a:lnTo>
                <a:lnTo>
                  <a:pt x="0" y="617220"/>
                </a:lnTo>
                <a:lnTo>
                  <a:pt x="0" y="674370"/>
                </a:lnTo>
                <a:lnTo>
                  <a:pt x="377202" y="674370"/>
                </a:lnTo>
                <a:lnTo>
                  <a:pt x="377202" y="617220"/>
                </a:lnTo>
                <a:close/>
              </a:path>
            </a:pathLst>
          </a:custGeom>
          <a:solidFill>
            <a:srgbClr val="2127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570254" y="2466574"/>
            <a:ext cx="427990" cy="674370"/>
          </a:xfrm>
          <a:custGeom>
            <a:avLst/>
            <a:gdLst/>
            <a:ahLst/>
            <a:cxnLst/>
            <a:rect l="l" t="t" r="r" b="b"/>
            <a:pathLst>
              <a:path w="427990" h="674369">
                <a:moveTo>
                  <a:pt x="427685" y="617220"/>
                </a:moveTo>
                <a:lnTo>
                  <a:pt x="62865" y="617220"/>
                </a:lnTo>
                <a:lnTo>
                  <a:pt x="62865" y="525780"/>
                </a:lnTo>
                <a:lnTo>
                  <a:pt x="337616" y="525780"/>
                </a:lnTo>
                <a:lnTo>
                  <a:pt x="337616" y="468630"/>
                </a:lnTo>
                <a:lnTo>
                  <a:pt x="62865" y="468630"/>
                </a:lnTo>
                <a:lnTo>
                  <a:pt x="62865" y="57150"/>
                </a:lnTo>
                <a:lnTo>
                  <a:pt x="412445" y="57150"/>
                </a:lnTo>
                <a:lnTo>
                  <a:pt x="412445" y="0"/>
                </a:lnTo>
                <a:lnTo>
                  <a:pt x="0" y="0"/>
                </a:lnTo>
                <a:lnTo>
                  <a:pt x="0" y="57150"/>
                </a:lnTo>
                <a:lnTo>
                  <a:pt x="0" y="468630"/>
                </a:lnTo>
                <a:lnTo>
                  <a:pt x="0" y="525780"/>
                </a:lnTo>
                <a:lnTo>
                  <a:pt x="0" y="617220"/>
                </a:lnTo>
                <a:lnTo>
                  <a:pt x="0" y="674370"/>
                </a:lnTo>
                <a:lnTo>
                  <a:pt x="427685" y="674370"/>
                </a:lnTo>
                <a:lnTo>
                  <a:pt x="427685" y="617220"/>
                </a:lnTo>
                <a:close/>
              </a:path>
            </a:pathLst>
          </a:custGeom>
          <a:solidFill>
            <a:srgbClr val="2127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9488564" y="2466574"/>
            <a:ext cx="427990" cy="674370"/>
          </a:xfrm>
          <a:custGeom>
            <a:avLst/>
            <a:gdLst/>
            <a:ahLst/>
            <a:cxnLst/>
            <a:rect l="l" t="t" r="r" b="b"/>
            <a:pathLst>
              <a:path w="427990" h="674369">
                <a:moveTo>
                  <a:pt x="427685" y="617220"/>
                </a:moveTo>
                <a:lnTo>
                  <a:pt x="62877" y="617220"/>
                </a:lnTo>
                <a:lnTo>
                  <a:pt x="62877" y="525780"/>
                </a:lnTo>
                <a:lnTo>
                  <a:pt x="337616" y="525780"/>
                </a:lnTo>
                <a:lnTo>
                  <a:pt x="337616" y="468630"/>
                </a:lnTo>
                <a:lnTo>
                  <a:pt x="62877" y="468630"/>
                </a:lnTo>
                <a:lnTo>
                  <a:pt x="62877" y="57150"/>
                </a:lnTo>
                <a:lnTo>
                  <a:pt x="412457" y="57150"/>
                </a:lnTo>
                <a:lnTo>
                  <a:pt x="412457" y="0"/>
                </a:lnTo>
                <a:lnTo>
                  <a:pt x="0" y="0"/>
                </a:lnTo>
                <a:lnTo>
                  <a:pt x="0" y="57150"/>
                </a:lnTo>
                <a:lnTo>
                  <a:pt x="0" y="468630"/>
                </a:lnTo>
                <a:lnTo>
                  <a:pt x="0" y="525780"/>
                </a:lnTo>
                <a:lnTo>
                  <a:pt x="0" y="617220"/>
                </a:lnTo>
                <a:lnTo>
                  <a:pt x="0" y="674370"/>
                </a:lnTo>
                <a:lnTo>
                  <a:pt x="427685" y="674370"/>
                </a:lnTo>
                <a:lnTo>
                  <a:pt x="427685" y="617220"/>
                </a:lnTo>
                <a:close/>
              </a:path>
            </a:pathLst>
          </a:custGeom>
          <a:solidFill>
            <a:srgbClr val="2127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8047474" y="2466563"/>
            <a:ext cx="643255" cy="675005"/>
          </a:xfrm>
          <a:custGeom>
            <a:avLst/>
            <a:gdLst/>
            <a:ahLst/>
            <a:cxnLst/>
            <a:rect l="l" t="t" r="r" b="b"/>
            <a:pathLst>
              <a:path w="643254" h="675005">
                <a:moveTo>
                  <a:pt x="359109" y="0"/>
                </a:moveTo>
                <a:lnTo>
                  <a:pt x="294336" y="0"/>
                </a:lnTo>
                <a:lnTo>
                  <a:pt x="0" y="674398"/>
                </a:lnTo>
                <a:lnTo>
                  <a:pt x="65725" y="674398"/>
                </a:lnTo>
                <a:lnTo>
                  <a:pt x="141932" y="495325"/>
                </a:lnTo>
                <a:lnTo>
                  <a:pt x="567592" y="495325"/>
                </a:lnTo>
                <a:lnTo>
                  <a:pt x="543538" y="438175"/>
                </a:lnTo>
                <a:lnTo>
                  <a:pt x="166696" y="438175"/>
                </a:lnTo>
                <a:lnTo>
                  <a:pt x="323864" y="68584"/>
                </a:lnTo>
                <a:lnTo>
                  <a:pt x="387976" y="68584"/>
                </a:lnTo>
                <a:lnTo>
                  <a:pt x="359109" y="0"/>
                </a:lnTo>
                <a:close/>
              </a:path>
              <a:path w="643254" h="675005">
                <a:moveTo>
                  <a:pt x="567592" y="495325"/>
                </a:moveTo>
                <a:lnTo>
                  <a:pt x="499136" y="495325"/>
                </a:lnTo>
                <a:lnTo>
                  <a:pt x="572474" y="674398"/>
                </a:lnTo>
                <a:lnTo>
                  <a:pt x="642964" y="674398"/>
                </a:lnTo>
                <a:lnTo>
                  <a:pt x="567592" y="495325"/>
                </a:lnTo>
                <a:close/>
              </a:path>
              <a:path w="643254" h="675005">
                <a:moveTo>
                  <a:pt x="387976" y="68584"/>
                </a:moveTo>
                <a:lnTo>
                  <a:pt x="323864" y="68584"/>
                </a:lnTo>
                <a:lnTo>
                  <a:pt x="476268" y="438175"/>
                </a:lnTo>
                <a:lnTo>
                  <a:pt x="543538" y="438175"/>
                </a:lnTo>
                <a:lnTo>
                  <a:pt x="387976" y="68584"/>
                </a:lnTo>
                <a:close/>
              </a:path>
            </a:pathLst>
          </a:custGeom>
          <a:solidFill>
            <a:srgbClr val="2127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8779026" y="2466565"/>
            <a:ext cx="574040" cy="675005"/>
          </a:xfrm>
          <a:custGeom>
            <a:avLst/>
            <a:gdLst/>
            <a:ahLst/>
            <a:cxnLst/>
            <a:rect l="l" t="t" r="r" b="b"/>
            <a:pathLst>
              <a:path w="574040" h="675005">
                <a:moveTo>
                  <a:pt x="208600" y="0"/>
                </a:moveTo>
                <a:lnTo>
                  <a:pt x="0" y="0"/>
                </a:lnTo>
                <a:lnTo>
                  <a:pt x="0" y="674398"/>
                </a:lnTo>
                <a:lnTo>
                  <a:pt x="208600" y="674398"/>
                </a:lnTo>
                <a:lnTo>
                  <a:pt x="250753" y="673059"/>
                </a:lnTo>
                <a:lnTo>
                  <a:pt x="289569" y="669041"/>
                </a:lnTo>
                <a:lnTo>
                  <a:pt x="357203" y="652964"/>
                </a:lnTo>
                <a:lnTo>
                  <a:pt x="413033" y="628559"/>
                </a:lnTo>
                <a:lnTo>
                  <a:pt x="431907" y="617248"/>
                </a:lnTo>
                <a:lnTo>
                  <a:pt x="62867" y="617248"/>
                </a:lnTo>
                <a:lnTo>
                  <a:pt x="62867" y="57150"/>
                </a:lnTo>
                <a:lnTo>
                  <a:pt x="431890" y="57150"/>
                </a:lnTo>
                <a:lnTo>
                  <a:pt x="413033" y="45844"/>
                </a:lnTo>
                <a:lnTo>
                  <a:pt x="357203" y="21433"/>
                </a:lnTo>
                <a:lnTo>
                  <a:pt x="289569" y="5357"/>
                </a:lnTo>
                <a:lnTo>
                  <a:pt x="250753" y="1339"/>
                </a:lnTo>
                <a:lnTo>
                  <a:pt x="208600" y="0"/>
                </a:lnTo>
                <a:close/>
              </a:path>
              <a:path w="574040" h="675005">
                <a:moveTo>
                  <a:pt x="431890" y="57150"/>
                </a:moveTo>
                <a:lnTo>
                  <a:pt x="192412" y="57150"/>
                </a:lnTo>
                <a:lnTo>
                  <a:pt x="225210" y="58193"/>
                </a:lnTo>
                <a:lnTo>
                  <a:pt x="256943" y="61322"/>
                </a:lnTo>
                <a:lnTo>
                  <a:pt x="317194" y="73819"/>
                </a:lnTo>
                <a:lnTo>
                  <a:pt x="371484" y="94898"/>
                </a:lnTo>
                <a:lnTo>
                  <a:pt x="418165" y="124781"/>
                </a:lnTo>
                <a:lnTo>
                  <a:pt x="456504" y="163716"/>
                </a:lnTo>
                <a:lnTo>
                  <a:pt x="485796" y="211941"/>
                </a:lnTo>
                <a:lnTo>
                  <a:pt x="504370" y="269692"/>
                </a:lnTo>
                <a:lnTo>
                  <a:pt x="510560" y="337204"/>
                </a:lnTo>
                <a:lnTo>
                  <a:pt x="509013" y="372178"/>
                </a:lnTo>
                <a:lnTo>
                  <a:pt x="496632" y="434804"/>
                </a:lnTo>
                <a:lnTo>
                  <a:pt x="472281" y="487728"/>
                </a:lnTo>
                <a:lnTo>
                  <a:pt x="438465" y="531306"/>
                </a:lnTo>
                <a:lnTo>
                  <a:pt x="395778" y="565660"/>
                </a:lnTo>
                <a:lnTo>
                  <a:pt x="345288" y="591143"/>
                </a:lnTo>
                <a:lnTo>
                  <a:pt x="287606" y="607870"/>
                </a:lnTo>
                <a:lnTo>
                  <a:pt x="225210" y="616205"/>
                </a:lnTo>
                <a:lnTo>
                  <a:pt x="192412" y="617248"/>
                </a:lnTo>
                <a:lnTo>
                  <a:pt x="431907" y="617248"/>
                </a:lnTo>
                <a:lnTo>
                  <a:pt x="477817" y="581083"/>
                </a:lnTo>
                <a:lnTo>
                  <a:pt x="509725" y="544169"/>
                </a:lnTo>
                <a:lnTo>
                  <a:pt x="533358" y="504340"/>
                </a:lnTo>
                <a:lnTo>
                  <a:pt x="550500" y="465522"/>
                </a:lnTo>
                <a:lnTo>
                  <a:pt x="561731" y="428613"/>
                </a:lnTo>
                <a:lnTo>
                  <a:pt x="570569" y="379580"/>
                </a:lnTo>
                <a:lnTo>
                  <a:pt x="573427" y="337204"/>
                </a:lnTo>
                <a:lnTo>
                  <a:pt x="573250" y="329911"/>
                </a:lnTo>
                <a:lnTo>
                  <a:pt x="568634" y="279360"/>
                </a:lnTo>
                <a:lnTo>
                  <a:pt x="556757" y="227657"/>
                </a:lnTo>
                <a:lnTo>
                  <a:pt x="542702" y="189674"/>
                </a:lnTo>
                <a:lnTo>
                  <a:pt x="522465" y="150026"/>
                </a:lnTo>
                <a:lnTo>
                  <a:pt x="494843" y="111330"/>
                </a:lnTo>
                <a:lnTo>
                  <a:pt x="458645" y="76207"/>
                </a:lnTo>
                <a:lnTo>
                  <a:pt x="437116" y="60283"/>
                </a:lnTo>
                <a:lnTo>
                  <a:pt x="431890" y="57150"/>
                </a:lnTo>
                <a:close/>
              </a:path>
            </a:pathLst>
          </a:custGeom>
          <a:solidFill>
            <a:srgbClr val="2127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0058275" y="2466560"/>
            <a:ext cx="441325" cy="675005"/>
          </a:xfrm>
          <a:custGeom>
            <a:avLst/>
            <a:gdLst/>
            <a:ahLst/>
            <a:cxnLst/>
            <a:rect l="l" t="t" r="r" b="b"/>
            <a:pathLst>
              <a:path w="441325" h="675005">
                <a:moveTo>
                  <a:pt x="177167" y="0"/>
                </a:moveTo>
                <a:lnTo>
                  <a:pt x="0" y="0"/>
                </a:lnTo>
                <a:lnTo>
                  <a:pt x="0" y="674398"/>
                </a:lnTo>
                <a:lnTo>
                  <a:pt x="62867" y="674398"/>
                </a:lnTo>
                <a:lnTo>
                  <a:pt x="62867" y="354355"/>
                </a:lnTo>
                <a:lnTo>
                  <a:pt x="247108" y="354355"/>
                </a:lnTo>
                <a:lnTo>
                  <a:pt x="244798" y="350544"/>
                </a:lnTo>
                <a:lnTo>
                  <a:pt x="258789" y="348284"/>
                </a:lnTo>
                <a:lnTo>
                  <a:pt x="273136" y="345307"/>
                </a:lnTo>
                <a:lnTo>
                  <a:pt x="317819" y="331819"/>
                </a:lnTo>
                <a:lnTo>
                  <a:pt x="358627" y="308147"/>
                </a:lnTo>
                <a:lnTo>
                  <a:pt x="371123" y="297195"/>
                </a:lnTo>
                <a:lnTo>
                  <a:pt x="62867" y="297195"/>
                </a:lnTo>
                <a:lnTo>
                  <a:pt x="62867" y="57160"/>
                </a:lnTo>
                <a:lnTo>
                  <a:pt x="371413" y="57160"/>
                </a:lnTo>
                <a:lnTo>
                  <a:pt x="366732" y="52396"/>
                </a:lnTo>
                <a:lnTo>
                  <a:pt x="330650" y="27753"/>
                </a:lnTo>
                <a:lnTo>
                  <a:pt x="289801" y="12867"/>
                </a:lnTo>
                <a:lnTo>
                  <a:pt x="249805" y="4534"/>
                </a:lnTo>
                <a:lnTo>
                  <a:pt x="192890" y="246"/>
                </a:lnTo>
                <a:lnTo>
                  <a:pt x="184435" y="62"/>
                </a:lnTo>
                <a:lnTo>
                  <a:pt x="177167" y="0"/>
                </a:lnTo>
                <a:close/>
              </a:path>
              <a:path w="441325" h="675005">
                <a:moveTo>
                  <a:pt x="247108" y="354355"/>
                </a:moveTo>
                <a:lnTo>
                  <a:pt x="180025" y="354355"/>
                </a:lnTo>
                <a:lnTo>
                  <a:pt x="369580" y="674398"/>
                </a:lnTo>
                <a:lnTo>
                  <a:pt x="441023" y="674398"/>
                </a:lnTo>
                <a:lnTo>
                  <a:pt x="247108" y="354355"/>
                </a:lnTo>
                <a:close/>
              </a:path>
              <a:path w="441325" h="675005">
                <a:moveTo>
                  <a:pt x="371413" y="57160"/>
                </a:moveTo>
                <a:lnTo>
                  <a:pt x="196224" y="57160"/>
                </a:lnTo>
                <a:lnTo>
                  <a:pt x="219831" y="57935"/>
                </a:lnTo>
                <a:lnTo>
                  <a:pt x="241114" y="60258"/>
                </a:lnTo>
                <a:lnTo>
                  <a:pt x="291324" y="76090"/>
                </a:lnTo>
                <a:lnTo>
                  <a:pt x="324817" y="100017"/>
                </a:lnTo>
                <a:lnTo>
                  <a:pt x="348156" y="139074"/>
                </a:lnTo>
                <a:lnTo>
                  <a:pt x="354345" y="177177"/>
                </a:lnTo>
                <a:lnTo>
                  <a:pt x="353956" y="185986"/>
                </a:lnTo>
                <a:lnTo>
                  <a:pt x="344368" y="225584"/>
                </a:lnTo>
                <a:lnTo>
                  <a:pt x="315378" y="263028"/>
                </a:lnTo>
                <a:lnTo>
                  <a:pt x="276714" y="284808"/>
                </a:lnTo>
                <a:lnTo>
                  <a:pt x="219831" y="296421"/>
                </a:lnTo>
                <a:lnTo>
                  <a:pt x="196224" y="297195"/>
                </a:lnTo>
                <a:lnTo>
                  <a:pt x="371123" y="297195"/>
                </a:lnTo>
                <a:lnTo>
                  <a:pt x="400542" y="257185"/>
                </a:lnTo>
                <a:lnTo>
                  <a:pt x="416170" y="200395"/>
                </a:lnTo>
                <a:lnTo>
                  <a:pt x="417212" y="177177"/>
                </a:lnTo>
                <a:lnTo>
                  <a:pt x="416319" y="156107"/>
                </a:lnTo>
                <a:lnTo>
                  <a:pt x="402919" y="102876"/>
                </a:lnTo>
                <a:lnTo>
                  <a:pt x="377205" y="63055"/>
                </a:lnTo>
                <a:lnTo>
                  <a:pt x="371413" y="57160"/>
                </a:lnTo>
                <a:close/>
              </a:path>
            </a:pathLst>
          </a:custGeom>
          <a:solidFill>
            <a:srgbClr val="2127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0581219" y="2449422"/>
            <a:ext cx="429259" cy="709295"/>
          </a:xfrm>
          <a:custGeom>
            <a:avLst/>
            <a:gdLst/>
            <a:ahLst/>
            <a:cxnLst/>
            <a:rect l="l" t="t" r="r" b="b"/>
            <a:pathLst>
              <a:path w="429259" h="709294">
                <a:moveTo>
                  <a:pt x="234327" y="0"/>
                </a:moveTo>
                <a:lnTo>
                  <a:pt x="192402" y="2976"/>
                </a:lnTo>
                <a:lnTo>
                  <a:pt x="152393" y="11905"/>
                </a:lnTo>
                <a:lnTo>
                  <a:pt x="115605" y="26673"/>
                </a:lnTo>
                <a:lnTo>
                  <a:pt x="83348" y="47150"/>
                </a:lnTo>
                <a:lnTo>
                  <a:pt x="45290" y="88587"/>
                </a:lnTo>
                <a:lnTo>
                  <a:pt x="27991" y="123264"/>
                </a:lnTo>
                <a:lnTo>
                  <a:pt x="19183" y="163032"/>
                </a:lnTo>
                <a:lnTo>
                  <a:pt x="18083" y="184790"/>
                </a:lnTo>
                <a:lnTo>
                  <a:pt x="19005" y="207654"/>
                </a:lnTo>
                <a:lnTo>
                  <a:pt x="26387" y="247663"/>
                </a:lnTo>
                <a:lnTo>
                  <a:pt x="50107" y="294454"/>
                </a:lnTo>
                <a:lnTo>
                  <a:pt x="85145" y="328831"/>
                </a:lnTo>
                <a:lnTo>
                  <a:pt x="128100" y="353392"/>
                </a:lnTo>
                <a:lnTo>
                  <a:pt x="175618" y="371787"/>
                </a:lnTo>
                <a:lnTo>
                  <a:pt x="208249" y="382447"/>
                </a:lnTo>
                <a:lnTo>
                  <a:pt x="255761" y="398165"/>
                </a:lnTo>
                <a:lnTo>
                  <a:pt x="298699" y="416287"/>
                </a:lnTo>
                <a:lnTo>
                  <a:pt x="333734" y="440194"/>
                </a:lnTo>
                <a:lnTo>
                  <a:pt x="357464" y="473236"/>
                </a:lnTo>
                <a:lnTo>
                  <a:pt x="365768" y="519125"/>
                </a:lnTo>
                <a:lnTo>
                  <a:pt x="365023" y="533986"/>
                </a:lnTo>
                <a:lnTo>
                  <a:pt x="353874" y="573898"/>
                </a:lnTo>
                <a:lnTo>
                  <a:pt x="331178" y="606321"/>
                </a:lnTo>
                <a:lnTo>
                  <a:pt x="299202" y="630580"/>
                </a:lnTo>
                <a:lnTo>
                  <a:pt x="259318" y="646177"/>
                </a:lnTo>
                <a:lnTo>
                  <a:pt x="214307" y="651540"/>
                </a:lnTo>
                <a:lnTo>
                  <a:pt x="189749" y="650230"/>
                </a:lnTo>
                <a:lnTo>
                  <a:pt x="144740" y="639750"/>
                </a:lnTo>
                <a:lnTo>
                  <a:pt x="105456" y="618735"/>
                </a:lnTo>
                <a:lnTo>
                  <a:pt x="73305" y="586821"/>
                </a:lnTo>
                <a:lnTo>
                  <a:pt x="59998" y="566757"/>
                </a:lnTo>
                <a:lnTo>
                  <a:pt x="0" y="606766"/>
                </a:lnTo>
                <a:lnTo>
                  <a:pt x="44037" y="654041"/>
                </a:lnTo>
                <a:lnTo>
                  <a:pt x="96196" y="685350"/>
                </a:lnTo>
                <a:lnTo>
                  <a:pt x="155014" y="702851"/>
                </a:lnTo>
                <a:lnTo>
                  <a:pt x="219071" y="708690"/>
                </a:lnTo>
                <a:lnTo>
                  <a:pt x="239374" y="707915"/>
                </a:lnTo>
                <a:lnTo>
                  <a:pt x="278907" y="701719"/>
                </a:lnTo>
                <a:lnTo>
                  <a:pt x="316616" y="689373"/>
                </a:lnTo>
                <a:lnTo>
                  <a:pt x="350189" y="671034"/>
                </a:lnTo>
                <a:lnTo>
                  <a:pt x="391362" y="632602"/>
                </a:lnTo>
                <a:lnTo>
                  <a:pt x="411484" y="600096"/>
                </a:lnTo>
                <a:lnTo>
                  <a:pt x="424352" y="562238"/>
                </a:lnTo>
                <a:lnTo>
                  <a:pt x="428636" y="519125"/>
                </a:lnTo>
                <a:lnTo>
                  <a:pt x="427030" y="489391"/>
                </a:lnTo>
                <a:lnTo>
                  <a:pt x="414177" y="440098"/>
                </a:lnTo>
                <a:lnTo>
                  <a:pt x="389259" y="403665"/>
                </a:lnTo>
                <a:lnTo>
                  <a:pt x="357106" y="375807"/>
                </a:lnTo>
                <a:lnTo>
                  <a:pt x="318912" y="355329"/>
                </a:lnTo>
                <a:lnTo>
                  <a:pt x="276996" y="339374"/>
                </a:lnTo>
                <a:lnTo>
                  <a:pt x="232585" y="326720"/>
                </a:lnTo>
                <a:lnTo>
                  <a:pt x="211214" y="320054"/>
                </a:lnTo>
                <a:lnTo>
                  <a:pt x="170979" y="305289"/>
                </a:lnTo>
                <a:lnTo>
                  <a:pt x="135608" y="286713"/>
                </a:lnTo>
                <a:lnTo>
                  <a:pt x="95421" y="247387"/>
                </a:lnTo>
                <a:lnTo>
                  <a:pt x="82558" y="208576"/>
                </a:lnTo>
                <a:lnTo>
                  <a:pt x="80950" y="184790"/>
                </a:lnTo>
                <a:lnTo>
                  <a:pt x="81725" y="169137"/>
                </a:lnTo>
                <a:lnTo>
                  <a:pt x="93337" y="128592"/>
                </a:lnTo>
                <a:lnTo>
                  <a:pt x="116468" y="97422"/>
                </a:lnTo>
                <a:lnTo>
                  <a:pt x="148469" y="75249"/>
                </a:lnTo>
                <a:lnTo>
                  <a:pt x="188299" y="61708"/>
                </a:lnTo>
                <a:lnTo>
                  <a:pt x="232411" y="57150"/>
                </a:lnTo>
                <a:lnTo>
                  <a:pt x="253566" y="58192"/>
                </a:lnTo>
                <a:lnTo>
                  <a:pt x="291434" y="66528"/>
                </a:lnTo>
                <a:lnTo>
                  <a:pt x="338017" y="94658"/>
                </a:lnTo>
                <a:lnTo>
                  <a:pt x="363873" y="123828"/>
                </a:lnTo>
                <a:lnTo>
                  <a:pt x="418154" y="84772"/>
                </a:lnTo>
                <a:lnTo>
                  <a:pt x="380653" y="45600"/>
                </a:lnTo>
                <a:lnTo>
                  <a:pt x="336712" y="19528"/>
                </a:lnTo>
                <a:lnTo>
                  <a:pt x="287538" y="4883"/>
                </a:lnTo>
                <a:lnTo>
                  <a:pt x="261436" y="1221"/>
                </a:lnTo>
                <a:lnTo>
                  <a:pt x="234327" y="0"/>
                </a:lnTo>
                <a:close/>
              </a:path>
            </a:pathLst>
          </a:custGeom>
          <a:solidFill>
            <a:srgbClr val="2127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1152733" y="2466574"/>
            <a:ext cx="503555" cy="674370"/>
          </a:xfrm>
          <a:custGeom>
            <a:avLst/>
            <a:gdLst/>
            <a:ahLst/>
            <a:cxnLst/>
            <a:rect l="l" t="t" r="r" b="b"/>
            <a:pathLst>
              <a:path w="503554" h="674369">
                <a:moveTo>
                  <a:pt x="502945" y="0"/>
                </a:moveTo>
                <a:lnTo>
                  <a:pt x="440080" y="0"/>
                </a:lnTo>
                <a:lnTo>
                  <a:pt x="440080" y="468630"/>
                </a:lnTo>
                <a:lnTo>
                  <a:pt x="62877" y="468630"/>
                </a:lnTo>
                <a:lnTo>
                  <a:pt x="62877" y="0"/>
                </a:lnTo>
                <a:lnTo>
                  <a:pt x="0" y="0"/>
                </a:lnTo>
                <a:lnTo>
                  <a:pt x="0" y="468630"/>
                </a:lnTo>
                <a:lnTo>
                  <a:pt x="0" y="525780"/>
                </a:lnTo>
                <a:lnTo>
                  <a:pt x="0" y="674370"/>
                </a:lnTo>
                <a:lnTo>
                  <a:pt x="62877" y="674370"/>
                </a:lnTo>
                <a:lnTo>
                  <a:pt x="62877" y="525780"/>
                </a:lnTo>
                <a:lnTo>
                  <a:pt x="440080" y="525780"/>
                </a:lnTo>
                <a:lnTo>
                  <a:pt x="440080" y="674370"/>
                </a:lnTo>
                <a:lnTo>
                  <a:pt x="502945" y="674370"/>
                </a:lnTo>
                <a:lnTo>
                  <a:pt x="502945" y="525780"/>
                </a:lnTo>
                <a:lnTo>
                  <a:pt x="502945" y="468630"/>
                </a:lnTo>
                <a:lnTo>
                  <a:pt x="502945" y="0"/>
                </a:lnTo>
                <a:close/>
              </a:path>
            </a:pathLst>
          </a:custGeom>
          <a:solidFill>
            <a:srgbClr val="2127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1840466" y="2466563"/>
            <a:ext cx="62865" cy="675005"/>
          </a:xfrm>
          <a:custGeom>
            <a:avLst/>
            <a:gdLst/>
            <a:ahLst/>
            <a:cxnLst/>
            <a:rect l="l" t="t" r="r" b="b"/>
            <a:pathLst>
              <a:path w="62865" h="675005">
                <a:moveTo>
                  <a:pt x="62867" y="0"/>
                </a:moveTo>
                <a:lnTo>
                  <a:pt x="0" y="0"/>
                </a:lnTo>
                <a:lnTo>
                  <a:pt x="0" y="674398"/>
                </a:lnTo>
                <a:lnTo>
                  <a:pt x="62867" y="674398"/>
                </a:lnTo>
                <a:lnTo>
                  <a:pt x="62867" y="0"/>
                </a:lnTo>
                <a:close/>
              </a:path>
            </a:pathLst>
          </a:custGeom>
          <a:solidFill>
            <a:srgbClr val="2127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2088127" y="2466560"/>
            <a:ext cx="412115" cy="675005"/>
          </a:xfrm>
          <a:custGeom>
            <a:avLst/>
            <a:gdLst/>
            <a:ahLst/>
            <a:cxnLst/>
            <a:rect l="l" t="t" r="r" b="b"/>
            <a:pathLst>
              <a:path w="412115" h="675005">
                <a:moveTo>
                  <a:pt x="194318" y="0"/>
                </a:moveTo>
                <a:lnTo>
                  <a:pt x="0" y="0"/>
                </a:lnTo>
                <a:lnTo>
                  <a:pt x="0" y="674398"/>
                </a:lnTo>
                <a:lnTo>
                  <a:pt x="62867" y="674398"/>
                </a:lnTo>
                <a:lnTo>
                  <a:pt x="62867" y="354355"/>
                </a:lnTo>
                <a:lnTo>
                  <a:pt x="208600" y="354355"/>
                </a:lnTo>
                <a:lnTo>
                  <a:pt x="247766" y="351737"/>
                </a:lnTo>
                <a:lnTo>
                  <a:pt x="285289" y="343874"/>
                </a:lnTo>
                <a:lnTo>
                  <a:pt x="335461" y="321993"/>
                </a:lnTo>
                <a:lnTo>
                  <a:pt x="366424" y="297195"/>
                </a:lnTo>
                <a:lnTo>
                  <a:pt x="62867" y="297195"/>
                </a:lnTo>
                <a:lnTo>
                  <a:pt x="62867" y="57160"/>
                </a:lnTo>
                <a:lnTo>
                  <a:pt x="364709" y="57160"/>
                </a:lnTo>
                <a:lnTo>
                  <a:pt x="353859" y="47125"/>
                </a:lnTo>
                <a:lnTo>
                  <a:pt x="305044" y="19178"/>
                </a:lnTo>
                <a:lnTo>
                  <a:pt x="268138" y="8104"/>
                </a:lnTo>
                <a:lnTo>
                  <a:pt x="230388" y="2030"/>
                </a:lnTo>
                <a:lnTo>
                  <a:pt x="212143" y="508"/>
                </a:lnTo>
                <a:lnTo>
                  <a:pt x="194318" y="0"/>
                </a:lnTo>
                <a:close/>
              </a:path>
              <a:path w="412115" h="675005">
                <a:moveTo>
                  <a:pt x="364709" y="57160"/>
                </a:moveTo>
                <a:lnTo>
                  <a:pt x="201941" y="57160"/>
                </a:lnTo>
                <a:lnTo>
                  <a:pt x="215261" y="57578"/>
                </a:lnTo>
                <a:lnTo>
                  <a:pt x="228595" y="58830"/>
                </a:lnTo>
                <a:lnTo>
                  <a:pt x="268222" y="67672"/>
                </a:lnTo>
                <a:lnTo>
                  <a:pt x="302420" y="85253"/>
                </a:lnTo>
                <a:lnTo>
                  <a:pt x="335769" y="122886"/>
                </a:lnTo>
                <a:lnTo>
                  <a:pt x="347822" y="162536"/>
                </a:lnTo>
                <a:lnTo>
                  <a:pt x="348628" y="178130"/>
                </a:lnTo>
                <a:lnTo>
                  <a:pt x="347853" y="194151"/>
                </a:lnTo>
                <a:lnTo>
                  <a:pt x="336251" y="234327"/>
                </a:lnTo>
                <a:lnTo>
                  <a:pt x="303865" y="270996"/>
                </a:lnTo>
                <a:lnTo>
                  <a:pt x="258138" y="291006"/>
                </a:lnTo>
                <a:lnTo>
                  <a:pt x="219018" y="296809"/>
                </a:lnTo>
                <a:lnTo>
                  <a:pt x="205752" y="297195"/>
                </a:lnTo>
                <a:lnTo>
                  <a:pt x="366424" y="297195"/>
                </a:lnTo>
                <a:lnTo>
                  <a:pt x="394825" y="257185"/>
                </a:lnTo>
                <a:lnTo>
                  <a:pt x="407322" y="220756"/>
                </a:lnTo>
                <a:lnTo>
                  <a:pt x="411495" y="178130"/>
                </a:lnTo>
                <a:lnTo>
                  <a:pt x="410213" y="153041"/>
                </a:lnTo>
                <a:lnTo>
                  <a:pt x="399970" y="109463"/>
                </a:lnTo>
                <a:lnTo>
                  <a:pt x="380053" y="74512"/>
                </a:lnTo>
                <a:lnTo>
                  <a:pt x="367668" y="59897"/>
                </a:lnTo>
                <a:lnTo>
                  <a:pt x="364709" y="57160"/>
                </a:lnTo>
                <a:close/>
              </a:path>
            </a:pathLst>
          </a:custGeom>
          <a:solidFill>
            <a:srgbClr val="21275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5" name="object 7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74335" y="658466"/>
            <a:ext cx="3053702" cy="905878"/>
          </a:xfrm>
          <a:prstGeom prst="rect">
            <a:avLst/>
          </a:prstGeom>
        </p:spPr>
      </p:pic>
      <p:sp>
        <p:nvSpPr>
          <p:cNvPr id="76" name="object 168">
            <a:extLst>
              <a:ext uri="{FF2B5EF4-FFF2-40B4-BE49-F238E27FC236}">
                <a16:creationId xmlns:a16="http://schemas.microsoft.com/office/drawing/2014/main" id="{02796A9B-8EFA-AA4E-BEFD-85C658B8A140}"/>
              </a:ext>
            </a:extLst>
          </p:cNvPr>
          <p:cNvSpPr/>
          <p:nvPr/>
        </p:nvSpPr>
        <p:spPr>
          <a:xfrm>
            <a:off x="0" y="0"/>
            <a:ext cx="20104100" cy="377190"/>
          </a:xfrm>
          <a:custGeom>
            <a:avLst/>
            <a:gdLst/>
            <a:ahLst/>
            <a:cxnLst/>
            <a:rect l="l" t="t" r="r" b="b"/>
            <a:pathLst>
              <a:path w="20104100" h="377190">
                <a:moveTo>
                  <a:pt x="20104099" y="0"/>
                </a:moveTo>
                <a:lnTo>
                  <a:pt x="0" y="0"/>
                </a:lnTo>
                <a:lnTo>
                  <a:pt x="0" y="376951"/>
                </a:lnTo>
                <a:lnTo>
                  <a:pt x="20104099" y="376951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8655" y="-2298479"/>
            <a:ext cx="20593623" cy="150877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1939" y="542723"/>
            <a:ext cx="1547766" cy="92463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408999" y="10844413"/>
            <a:ext cx="155782" cy="211059"/>
          </a:xfrm>
          <a:prstGeom prst="rect">
            <a:avLst/>
          </a:prstGeom>
          <a:solidFill>
            <a:srgbClr val="ACCBF9"/>
          </a:solidFill>
        </p:spPr>
        <p:txBody>
          <a:bodyPr wrap="none" lIns="0" tIns="0" rIns="0" bIns="0">
            <a:normAutofit fontScale="97500"/>
          </a:bodyPr>
          <a:lstStyle/>
          <a:p>
            <a:pPr algn="l" defTabSz="1507571" rtl="0">
              <a:lnSpc>
                <a:spcPts val="1566"/>
              </a:lnSpc>
            </a:pPr>
            <a:r>
              <a:rPr lang="en-US" sz="1401" kern="1200">
                <a:solidFill>
                  <a:srgbClr val="A1A1A1"/>
                </a:solidFill>
                <a:latin typeface="Arial"/>
                <a:ea typeface="+mn-ea"/>
                <a:cs typeface="+mn-cs"/>
              </a:rPr>
              <a:t>3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1939" y="542723"/>
            <a:ext cx="1547766" cy="9246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437" y="3407095"/>
            <a:ext cx="8874529" cy="23216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98790" y="2984977"/>
            <a:ext cx="9703689" cy="59900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2143" y="9301671"/>
            <a:ext cx="346740" cy="10201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43530" y="9346898"/>
            <a:ext cx="341715" cy="102011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19722" y="5211147"/>
            <a:ext cx="211059" cy="859312"/>
          </a:xfrm>
          <a:prstGeom prst="rect">
            <a:avLst/>
          </a:prstGeom>
        </p:spPr>
        <p:txBody>
          <a:bodyPr vert="vert270" wrap="none" lIns="0" tIns="0" rIns="0" bIns="0">
            <a:normAutofit fontScale="97500"/>
          </a:bodyPr>
          <a:lstStyle/>
          <a:p>
            <a:pPr algn="l" defTabSz="1507571" rtl="0">
              <a:lnSpc>
                <a:spcPts val="1566"/>
              </a:lnSpc>
            </a:pPr>
            <a:r>
              <a:rPr lang="en-US" sz="1401" kern="1200">
                <a:solidFill>
                  <a:srgbClr val="6D6D6D"/>
                </a:solidFill>
                <a:latin typeface="Arial"/>
                <a:ea typeface="+mn-ea"/>
                <a:cs typeface="+mn-cs"/>
              </a:rPr>
              <a:t>Teachers</a:t>
            </a:r>
          </a:p>
        </p:txBody>
      </p:sp>
      <p:sp>
        <p:nvSpPr>
          <p:cNvPr id="8" name="Rectangle 7"/>
          <p:cNvSpPr/>
          <p:nvPr/>
        </p:nvSpPr>
        <p:spPr>
          <a:xfrm>
            <a:off x="619722" y="557798"/>
            <a:ext cx="16919897" cy="633177"/>
          </a:xfrm>
          <a:prstGeom prst="rect">
            <a:avLst/>
          </a:prstGeom>
        </p:spPr>
        <p:txBody>
          <a:bodyPr wrap="none" lIns="0" tIns="0" rIns="0" bIns="0">
            <a:normAutofit fontScale="60000" lnSpcReduction="20000"/>
          </a:bodyPr>
          <a:lstStyle/>
          <a:p>
            <a:pPr algn="l" defTabSz="1507571" rtl="0">
              <a:lnSpc>
                <a:spcPts val="5705"/>
              </a:lnSpc>
            </a:pPr>
            <a:r>
              <a:rPr lang="en-US" sz="5111" b="1" kern="1200">
                <a:solidFill>
                  <a:srgbClr val="4A66AC"/>
                </a:solidFill>
                <a:latin typeface="Arial"/>
                <a:ea typeface="+mn-ea"/>
                <a:cs typeface="+mn-cs"/>
              </a:rPr>
              <a:t>Michigan’s Shortage is Among the Most Acute in U.S.</a:t>
            </a:r>
          </a:p>
        </p:txBody>
      </p:sp>
      <p:sp>
        <p:nvSpPr>
          <p:cNvPr id="9" name="Rectangle 8"/>
          <p:cNvSpPr/>
          <p:nvPr/>
        </p:nvSpPr>
        <p:spPr>
          <a:xfrm>
            <a:off x="946361" y="1467362"/>
            <a:ext cx="16181191" cy="934690"/>
          </a:xfrm>
          <a:prstGeom prst="rect">
            <a:avLst/>
          </a:prstGeom>
        </p:spPr>
        <p:txBody>
          <a:bodyPr lIns="0" tIns="0" rIns="0" bIns="0">
            <a:normAutofit fontScale="25000" lnSpcReduction="20000"/>
          </a:bodyPr>
          <a:lstStyle/>
          <a:p>
            <a:pPr algn="l" defTabSz="1507571" rtl="0">
              <a:lnSpc>
                <a:spcPts val="4550"/>
              </a:lnSpc>
            </a:pPr>
            <a:r>
              <a:rPr lang="en-US" sz="2968" b="1" kern="1200">
                <a:solidFill>
                  <a:srgbClr val="262950"/>
                </a:solidFill>
                <a:latin typeface="Arial"/>
                <a:ea typeface="+mn-ea"/>
                <a:cs typeface="+mn-cs"/>
              </a:rPr>
              <a:t>Drops in teacher prep program enrollment and low retention rates have created significant</a:t>
            </a:r>
            <a:br>
              <a:rPr sz="2968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en-US" sz="2968" b="1" kern="1200">
                <a:solidFill>
                  <a:srgbClr val="262950"/>
                </a:solidFill>
                <a:latin typeface="Arial"/>
                <a:ea typeface="+mn-ea"/>
                <a:cs typeface="+mn-cs"/>
              </a:rPr>
              <a:t>challenges, outpacing the state’s population loss.</a:t>
            </a:r>
          </a:p>
        </p:txBody>
      </p:sp>
      <p:sp>
        <p:nvSpPr>
          <p:cNvPr id="10" name="Rectangle 9"/>
          <p:cNvSpPr/>
          <p:nvPr/>
        </p:nvSpPr>
        <p:spPr>
          <a:xfrm>
            <a:off x="886059" y="3135733"/>
            <a:ext cx="1819128" cy="180908"/>
          </a:xfrm>
          <a:prstGeom prst="rect">
            <a:avLst/>
          </a:prstGeom>
        </p:spPr>
        <p:txBody>
          <a:bodyPr wrap="none" lIns="0" tIns="0" rIns="0" bIns="0">
            <a:normAutofit fontScale="67500" lnSpcReduction="20000"/>
          </a:bodyPr>
          <a:lstStyle/>
          <a:p>
            <a:pPr algn="l" defTabSz="1507571" rtl="0">
              <a:lnSpc>
                <a:spcPts val="1566"/>
              </a:lnSpc>
            </a:pPr>
            <a:r>
              <a:rPr lang="en-US" sz="1401" kern="1200">
                <a:solidFill>
                  <a:srgbClr val="6D6D6D"/>
                </a:solidFill>
                <a:latin typeface="Arial"/>
                <a:ea typeface="+mn-ea"/>
                <a:cs typeface="+mn-cs"/>
              </a:rPr>
              <a:t>140,000 1,712,133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624889" y="3135733"/>
            <a:ext cx="1005043" cy="180908"/>
          </a:xfrm>
          <a:prstGeom prst="rect">
            <a:avLst/>
          </a:prstGeom>
        </p:spPr>
        <p:txBody>
          <a:bodyPr wrap="none" lIns="0" tIns="0" rIns="0" bIns="0">
            <a:normAutofit fontScale="67500" lnSpcReduction="20000"/>
          </a:bodyPr>
          <a:lstStyle/>
          <a:p>
            <a:pPr algn="l" defTabSz="1507571" rtl="0">
              <a:lnSpc>
                <a:spcPts val="1566"/>
              </a:lnSpc>
            </a:pPr>
            <a:r>
              <a:rPr lang="en-US" sz="1401" kern="1200">
                <a:solidFill>
                  <a:srgbClr val="6D6D6D"/>
                </a:solidFill>
                <a:latin typeface="Arial"/>
                <a:ea typeface="+mn-ea"/>
                <a:cs typeface="+mn-cs"/>
              </a:rPr>
              <a:t>1,800,000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76513" y="5879501"/>
            <a:ext cx="733681" cy="190958"/>
          </a:xfrm>
          <a:prstGeom prst="rect">
            <a:avLst/>
          </a:prstGeom>
        </p:spPr>
        <p:txBody>
          <a:bodyPr wrap="none" lIns="0" tIns="0" rIns="0" bIns="0">
            <a:normAutofit fontScale="90000"/>
          </a:bodyPr>
          <a:lstStyle/>
          <a:p>
            <a:pPr algn="l" defTabSz="1507571" rtl="0">
              <a:lnSpc>
                <a:spcPts val="1566"/>
              </a:lnSpc>
            </a:pPr>
            <a:r>
              <a:rPr lang="en-US" sz="1401" kern="1200">
                <a:solidFill>
                  <a:srgbClr val="6D6D6D"/>
                </a:solidFill>
                <a:latin typeface="Arial"/>
                <a:ea typeface="+mn-ea"/>
                <a:cs typeface="+mn-cs"/>
              </a:rPr>
              <a:t>60,000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76513" y="6562930"/>
            <a:ext cx="733681" cy="201009"/>
          </a:xfrm>
          <a:prstGeom prst="rect">
            <a:avLst/>
          </a:prstGeom>
        </p:spPr>
        <p:txBody>
          <a:bodyPr wrap="none" lIns="0" tIns="0" rIns="0" bIns="0">
            <a:normAutofit fontScale="90000"/>
          </a:bodyPr>
          <a:lstStyle/>
          <a:p>
            <a:pPr algn="l" defTabSz="1507571" rtl="0">
              <a:lnSpc>
                <a:spcPts val="1566"/>
              </a:lnSpc>
            </a:pPr>
            <a:r>
              <a:rPr lang="en-US" sz="1401" kern="1200">
                <a:solidFill>
                  <a:srgbClr val="6D6D6D"/>
                </a:solidFill>
                <a:latin typeface="Arial"/>
                <a:ea typeface="+mn-ea"/>
                <a:cs typeface="+mn-cs"/>
              </a:rPr>
              <a:t>40,000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76513" y="7246359"/>
            <a:ext cx="733681" cy="190958"/>
          </a:xfrm>
          <a:prstGeom prst="rect">
            <a:avLst/>
          </a:prstGeom>
        </p:spPr>
        <p:txBody>
          <a:bodyPr wrap="none" lIns="0" tIns="0" rIns="0" bIns="0">
            <a:normAutofit fontScale="90000"/>
          </a:bodyPr>
          <a:lstStyle/>
          <a:p>
            <a:pPr algn="l" defTabSz="1507571" rtl="0">
              <a:lnSpc>
                <a:spcPts val="1566"/>
              </a:lnSpc>
            </a:pPr>
            <a:r>
              <a:rPr lang="en-US" sz="1401" kern="1200">
                <a:solidFill>
                  <a:srgbClr val="6D6D6D"/>
                </a:solidFill>
                <a:latin typeface="Arial"/>
                <a:ea typeface="+mn-ea"/>
                <a:cs typeface="+mn-cs"/>
              </a:rPr>
              <a:t>20,000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614839" y="5789047"/>
            <a:ext cx="1306556" cy="1799027"/>
          </a:xfrm>
          <a:prstGeom prst="rect">
            <a:avLst/>
          </a:prstGeom>
        </p:spPr>
        <p:txBody>
          <a:bodyPr lIns="0" tIns="0" rIns="0" bIns="0">
            <a:normAutofit fontScale="25000" lnSpcReduction="20000"/>
          </a:bodyPr>
          <a:lstStyle/>
          <a:p>
            <a:pPr algn="l" defTabSz="1507571" rtl="0">
              <a:lnSpc>
                <a:spcPts val="1566"/>
              </a:lnSpc>
              <a:spcAft>
                <a:spcPts val="1847"/>
              </a:spcAft>
            </a:pPr>
            <a:r>
              <a:rPr lang="en-US" sz="1401" kern="1200">
                <a:solidFill>
                  <a:srgbClr val="6D6D6D"/>
                </a:solidFill>
                <a:latin typeface="Arial"/>
                <a:ea typeface="+mn-ea"/>
                <a:cs typeface="+mn-cs"/>
              </a:rPr>
              <a:t>800,000</a:t>
            </a:r>
          </a:p>
          <a:p>
            <a:pPr algn="l" defTabSz="1507571" rtl="0">
              <a:lnSpc>
                <a:spcPts val="4194"/>
              </a:lnSpc>
            </a:pPr>
            <a:r>
              <a:rPr lang="en-US" sz="1401" kern="1200">
                <a:solidFill>
                  <a:srgbClr val="6D6D6D"/>
                </a:solidFill>
                <a:latin typeface="Arial"/>
                <a:ea typeface="+mn-ea"/>
                <a:cs typeface="+mn-cs"/>
              </a:rPr>
              <a:t>600,000</a:t>
            </a:r>
          </a:p>
          <a:p>
            <a:pPr algn="l" defTabSz="1507571" rtl="0">
              <a:lnSpc>
                <a:spcPts val="4194"/>
              </a:lnSpc>
            </a:pPr>
            <a:r>
              <a:rPr lang="en-US" sz="1401" kern="1200">
                <a:solidFill>
                  <a:srgbClr val="6D6D6D"/>
                </a:solidFill>
                <a:latin typeface="Arial"/>
                <a:ea typeface="+mn-ea"/>
                <a:cs typeface="+mn-cs"/>
              </a:rPr>
              <a:t>400.000</a:t>
            </a:r>
          </a:p>
          <a:p>
            <a:pPr algn="l" defTabSz="1507571" rtl="0">
              <a:lnSpc>
                <a:spcPts val="4194"/>
              </a:lnSpc>
            </a:pPr>
            <a:r>
              <a:rPr lang="en-US" sz="1484" kern="1200">
                <a:solidFill>
                  <a:srgbClr val="6D6D6D"/>
                </a:solidFill>
                <a:latin typeface="Arial"/>
                <a:ea typeface="+mn-ea"/>
                <a:cs typeface="+mn-cs"/>
              </a:rPr>
              <a:t>200.000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549387" y="8160948"/>
            <a:ext cx="6723737" cy="643227"/>
          </a:xfrm>
          <a:prstGeom prst="rect">
            <a:avLst/>
          </a:prstGeom>
        </p:spPr>
        <p:txBody>
          <a:bodyPr lIns="0" tIns="0" rIns="0" bIns="0">
            <a:normAutofit fontScale="37500" lnSpcReduction="20000"/>
          </a:bodyPr>
          <a:lstStyle/>
          <a:p>
            <a:pPr marL="1549448" algn="just" defTabSz="1507571" rtl="0">
              <a:lnSpc>
                <a:spcPts val="1105"/>
              </a:lnSpc>
            </a:pPr>
            <a:r>
              <a:rPr lang="en-US" sz="989" kern="1200">
                <a:solidFill>
                  <a:srgbClr val="6D6D6D"/>
                </a:solidFill>
                <a:latin typeface="Arial"/>
                <a:ea typeface="+mn-ea"/>
                <a:cs typeface="+mn-cs"/>
              </a:rPr>
              <a:t>.&lt;$&gt;    </a:t>
            </a:r>
            <a:r>
              <a:rPr lang="en-US" sz="989" i="1" kern="1200">
                <a:solidFill>
                  <a:srgbClr val="6D6D6D"/>
                </a:solidFill>
                <a:latin typeface="Arial"/>
                <a:ea typeface="+mn-ea"/>
                <a:cs typeface="+mn-cs"/>
              </a:rPr>
              <a:t>&amp;</a:t>
            </a:r>
            <a:r>
              <a:rPr lang="en-US" sz="989" kern="1200">
                <a:solidFill>
                  <a:srgbClr val="6D6D6D"/>
                </a:solidFill>
                <a:latin typeface="Arial"/>
                <a:ea typeface="+mn-ea"/>
                <a:cs typeface="+mn-cs"/>
              </a:rPr>
              <a:t>    \</a:t>
            </a:r>
            <a:r>
              <a:rPr lang="en-US" sz="989" kern="1200" baseline="30000">
                <a:solidFill>
                  <a:srgbClr val="6D6D6D"/>
                </a:solidFill>
                <a:latin typeface="Arial"/>
                <a:ea typeface="+mn-ea"/>
                <a:cs typeface="+mn-cs"/>
              </a:rPr>
              <a:t>N</a:t>
            </a:r>
            <a:r>
              <a:rPr lang="en-US" sz="989" kern="1200">
                <a:solidFill>
                  <a:srgbClr val="6D6D6D"/>
                </a:solidFill>
                <a:latin typeface="Arial"/>
                <a:ea typeface="+mn-ea"/>
                <a:cs typeface="+mn-cs"/>
              </a:rPr>
              <a:t> N&gt; V&gt; V* »$&gt;</a:t>
            </a:r>
          </a:p>
          <a:p>
            <a:pPr marL="230323" algn="just" defTabSz="1507571" rtl="0">
              <a:lnSpc>
                <a:spcPts val="1748"/>
              </a:lnSpc>
            </a:pPr>
            <a:r>
              <a:rPr lang="en-US" sz="1566" b="1" kern="1200">
                <a:solidFill>
                  <a:srgbClr val="6D6D6D"/>
                </a:solidFill>
                <a:latin typeface="Arial"/>
                <a:ea typeface="+mn-ea"/>
                <a:cs typeface="+mn-cs"/>
              </a:rPr>
              <a:t>AT </a:t>
            </a:r>
            <a:r>
              <a:rPr lang="en-US" sz="1237" i="1" kern="1200">
                <a:solidFill>
                  <a:srgbClr val="6D6D6D"/>
                </a:solidFill>
                <a:latin typeface="Arial"/>
                <a:ea typeface="+mn-ea"/>
                <a:cs typeface="+mn-cs"/>
              </a:rPr>
              <a:t>c&amp;r</a:t>
            </a:r>
            <a:r>
              <a:rPr lang="en-US" sz="1401" kern="1200">
                <a:solidFill>
                  <a:srgbClr val="6D6D6D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566" b="1" kern="1200" cap="small">
                <a:solidFill>
                  <a:srgbClr val="6D6D6D"/>
                </a:solidFill>
                <a:latin typeface="Arial"/>
                <a:ea typeface="+mn-ea"/>
                <a:cs typeface="+mn-cs"/>
              </a:rPr>
              <a:t>A' AT at </a:t>
            </a:r>
            <a:r>
              <a:rPr lang="en-US" sz="1566" i="1" kern="1200">
                <a:solidFill>
                  <a:srgbClr val="6D6D6D"/>
                </a:solidFill>
                <a:latin typeface="Arial"/>
                <a:ea typeface="+mn-ea"/>
                <a:cs typeface="+mn-cs"/>
              </a:rPr>
              <a:t>&amp;</a:t>
            </a:r>
            <a:r>
              <a:rPr lang="en-US" sz="1566" b="1" kern="1200">
                <a:solidFill>
                  <a:srgbClr val="6D6D6D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401" kern="1200" baseline="-25000">
                <a:solidFill>
                  <a:srgbClr val="6D6D6D"/>
                </a:solidFill>
                <a:latin typeface="Arial"/>
                <a:ea typeface="+mn-ea"/>
                <a:cs typeface="+mn-cs"/>
              </a:rPr>
              <a:t>N</a:t>
            </a:r>
            <a:r>
              <a:rPr lang="en-US" sz="1401" kern="1200">
                <a:solidFill>
                  <a:srgbClr val="6D6D6D"/>
                </a:solidFill>
                <a:latin typeface="Arial"/>
                <a:ea typeface="+mn-ea"/>
                <a:cs typeface="+mn-cs"/>
              </a:rPr>
              <a:t>v </a:t>
            </a:r>
            <a:r>
              <a:rPr lang="en-US" sz="1566" b="1" kern="1200" baseline="-25000">
                <a:solidFill>
                  <a:srgbClr val="6D6D6D"/>
                </a:solidFill>
                <a:latin typeface="Arial"/>
                <a:ea typeface="+mn-ea"/>
                <a:cs typeface="+mn-cs"/>
              </a:rPr>
              <a:t>N</a:t>
            </a:r>
            <a:r>
              <a:rPr lang="en-US" sz="1566" b="1" kern="1200">
                <a:solidFill>
                  <a:srgbClr val="6D6D6D"/>
                </a:solidFill>
                <a:latin typeface="Arial"/>
                <a:ea typeface="+mn-ea"/>
                <a:cs typeface="+mn-cs"/>
              </a:rPr>
              <a:t>or </a:t>
            </a:r>
            <a:r>
              <a:rPr lang="en-US" sz="1566" i="1" kern="1200">
                <a:solidFill>
                  <a:srgbClr val="6D6D6D"/>
                </a:solidFill>
                <a:latin typeface="Arial"/>
                <a:ea typeface="+mn-ea"/>
                <a:cs typeface="+mn-cs"/>
              </a:rPr>
              <a:t>&amp;    &amp;</a:t>
            </a:r>
          </a:p>
          <a:p>
            <a:pPr algn="just" defTabSz="1507571" rtl="0">
              <a:lnSpc>
                <a:spcPts val="2737"/>
              </a:lnSpc>
            </a:pPr>
            <a:r>
              <a:rPr lang="en-US" sz="2473" i="1" kern="1200" spc="165">
                <a:solidFill>
                  <a:srgbClr val="6D6D6D"/>
                </a:solidFill>
                <a:latin typeface="Times New Roman"/>
                <a:ea typeface="+mn-ea"/>
                <a:cs typeface="+mn-cs"/>
              </a:rPr>
              <a:t>rf    &lt;$&gt; cf ^    ^    ^    ^</a:t>
            </a:r>
            <a:r>
              <a:rPr lang="en-US" sz="2308" kern="1200">
                <a:solidFill>
                  <a:srgbClr val="6D6D6D"/>
                </a:solidFill>
                <a:latin typeface="Arial"/>
                <a:ea typeface="+mn-ea"/>
                <a:cs typeface="+mn-cs"/>
              </a:rPr>
              <a:t>    ^    ^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524385" y="8236326"/>
            <a:ext cx="1266354" cy="231160"/>
          </a:xfrm>
          <a:prstGeom prst="rect">
            <a:avLst/>
          </a:prstGeom>
        </p:spPr>
        <p:txBody>
          <a:bodyPr wrap="none" lIns="0" tIns="0" rIns="0" bIns="0">
            <a:normAutofit fontScale="97500"/>
          </a:bodyPr>
          <a:lstStyle/>
          <a:p>
            <a:pPr algn="l" defTabSz="1507571" rtl="0">
              <a:lnSpc>
                <a:spcPts val="1649"/>
              </a:lnSpc>
            </a:pPr>
            <a:r>
              <a:rPr lang="en-US" sz="1484" b="1" kern="1200">
                <a:solidFill>
                  <a:srgbClr val="86928E"/>
                </a:solidFill>
                <a:latin typeface="Arial"/>
                <a:ea typeface="+mn-ea"/>
                <a:cs typeface="+mn-cs"/>
              </a:rPr>
              <a:t>VjrCITIZENS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564586" y="8422259"/>
            <a:ext cx="1190976" cy="85429"/>
          </a:xfrm>
          <a:prstGeom prst="rect">
            <a:avLst/>
          </a:prstGeom>
        </p:spPr>
        <p:txBody>
          <a:bodyPr wrap="none" lIns="0" tIns="0" rIns="0" bIns="0">
            <a:normAutofit fontScale="30000" lnSpcReduction="20000"/>
          </a:bodyPr>
          <a:lstStyle/>
          <a:p>
            <a:pPr algn="l" defTabSz="1507571" rtl="0">
              <a:lnSpc>
                <a:spcPts val="841"/>
              </a:lnSpc>
            </a:pPr>
            <a:r>
              <a:rPr lang="en-US" sz="742" kern="1200" spc="165">
                <a:solidFill>
                  <a:srgbClr val="BAAD9E"/>
                </a:solidFill>
                <a:latin typeface="Courier New"/>
                <a:ea typeface="+mn-ea"/>
                <a:cs typeface="+mn-cs"/>
              </a:rPr>
              <a:t>Cflll </a:t>
            </a:r>
            <a:r>
              <a:rPr lang="en-US" sz="659" kern="1200">
                <a:solidFill>
                  <a:srgbClr val="BAAD9E"/>
                </a:solidFill>
                <a:latin typeface="Arial"/>
                <a:ea typeface="+mn-ea"/>
                <a:cs typeface="+mn-cs"/>
              </a:rPr>
              <a:t>pcccrtDrurnii.ini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519360" y="8482562"/>
            <a:ext cx="467345" cy="155782"/>
          </a:xfrm>
          <a:prstGeom prst="rect">
            <a:avLst/>
          </a:prstGeom>
        </p:spPr>
        <p:txBody>
          <a:bodyPr wrap="none" lIns="0" tIns="0" rIns="0" bIns="0">
            <a:normAutofit fontScale="30000" lnSpcReduction="20000"/>
          </a:bodyPr>
          <a:lstStyle/>
          <a:p>
            <a:pPr algn="l" defTabSz="1507571" rtl="0">
              <a:lnSpc>
                <a:spcPts val="1467"/>
              </a:lnSpc>
            </a:pPr>
            <a:r>
              <a:rPr lang="en-US" sz="1319" kern="1200" spc="165">
                <a:solidFill>
                  <a:srgbClr val="BAAD9E"/>
                </a:solidFill>
                <a:latin typeface="Times New Roman"/>
                <a:ea typeface="+mn-ea"/>
                <a:cs typeface="+mn-cs"/>
              </a:rPr>
              <a:t>JHlc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8228074" y="8020242"/>
            <a:ext cx="1336707" cy="336689"/>
          </a:xfrm>
          <a:prstGeom prst="rect">
            <a:avLst/>
          </a:prstGeom>
        </p:spPr>
        <p:txBody>
          <a:bodyPr lIns="0" tIns="0" rIns="0" bIns="0">
            <a:normAutofit fontScale="25000" lnSpcReduction="20000"/>
          </a:bodyPr>
          <a:lstStyle/>
          <a:p>
            <a:pPr algn="l" defTabSz="1507571" rtl="0">
              <a:lnSpc>
                <a:spcPts val="1566"/>
              </a:lnSpc>
            </a:pPr>
            <a:r>
              <a:rPr lang="en-US" sz="1401" kern="1200">
                <a:solidFill>
                  <a:srgbClr val="587A81"/>
                </a:solidFill>
                <a:latin typeface="Arial"/>
                <a:ea typeface="+mn-ea"/>
                <a:cs typeface="+mn-cs"/>
              </a:rPr>
              <a:t>^15^ </a:t>
            </a:r>
            <a:r>
              <a:rPr lang="en-US" sz="1401" kern="1200">
                <a:solidFill>
                  <a:srgbClr val="BAAD9E"/>
                </a:solidFill>
                <a:latin typeface="Arial"/>
                <a:ea typeface="+mn-ea"/>
                <a:cs typeface="+mn-cs"/>
              </a:rPr>
              <a:t>CITIZENS</a:t>
            </a:r>
          </a:p>
          <a:p>
            <a:pPr algn="l" defTabSz="1507571" rtl="0">
              <a:lnSpc>
                <a:spcPts val="1385"/>
              </a:lnSpc>
            </a:pPr>
            <a:r>
              <a:rPr lang="en-US" sz="1237" b="1" kern="1200">
                <a:solidFill>
                  <a:srgbClr val="BAAD9E"/>
                </a:solidFill>
                <a:latin typeface="Arial"/>
                <a:ea typeface="+mn-ea"/>
                <a:cs typeface="+mn-cs"/>
              </a:rPr>
              <a:t>illl </a:t>
            </a:r>
            <a:r>
              <a:rPr lang="en-US" sz="659" kern="1200">
                <a:solidFill>
                  <a:srgbClr val="BAAD9E"/>
                </a:solidFill>
                <a:latin typeface="Arial"/>
                <a:ea typeface="+mn-ea"/>
                <a:cs typeface="+mn-cs"/>
              </a:rPr>
              <a:t>RESEARCH COUNCIL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624765" y="9462478"/>
            <a:ext cx="5794072" cy="859312"/>
          </a:xfrm>
          <a:prstGeom prst="rect">
            <a:avLst/>
          </a:prstGeom>
        </p:spPr>
        <p:txBody>
          <a:bodyPr lIns="0" tIns="0" rIns="0" bIns="0">
            <a:normAutofit fontScale="67500" lnSpcReduction="20000"/>
          </a:bodyPr>
          <a:lstStyle/>
          <a:p>
            <a:pPr algn="just" defTabSz="1507571" rtl="0">
              <a:lnSpc>
                <a:spcPts val="3561"/>
              </a:lnSpc>
            </a:pPr>
            <a:r>
              <a:rPr lang="en-US" sz="2968" b="1" kern="1200">
                <a:solidFill>
                  <a:srgbClr val="4A66AC"/>
                </a:solidFill>
                <a:latin typeface="Arial"/>
                <a:ea typeface="+mn-ea"/>
                <a:cs typeface="+mn-cs"/>
              </a:rPr>
              <a:t>Teacher losses outpace student</a:t>
            </a:r>
            <a:br>
              <a:rPr sz="2968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en-US" sz="2968" b="1" kern="1200">
                <a:solidFill>
                  <a:srgbClr val="4A66AC"/>
                </a:solidFill>
                <a:latin typeface="Arial"/>
                <a:ea typeface="+mn-ea"/>
                <a:cs typeface="+mn-cs"/>
              </a:rPr>
              <a:t>population loss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1800825" y="9457453"/>
            <a:ext cx="5919703" cy="869362"/>
          </a:xfrm>
          <a:prstGeom prst="rect">
            <a:avLst/>
          </a:prstGeom>
        </p:spPr>
        <p:txBody>
          <a:bodyPr lIns="0" tIns="0" rIns="0" bIns="0">
            <a:normAutofit fontScale="75000" lnSpcReduction="20000"/>
          </a:bodyPr>
          <a:lstStyle/>
          <a:p>
            <a:pPr algn="just" defTabSz="1507571" rtl="0">
              <a:lnSpc>
                <a:spcPts val="3561"/>
              </a:lnSpc>
            </a:pPr>
            <a:r>
              <a:rPr lang="en-US" sz="2968" b="1" kern="1200">
                <a:solidFill>
                  <a:srgbClr val="4A66AC"/>
                </a:solidFill>
                <a:latin typeface="Arial"/>
                <a:ea typeface="+mn-ea"/>
                <a:cs typeface="+mn-cs"/>
              </a:rPr>
              <a:t>66% enrollment drop in educator</a:t>
            </a:r>
            <a:br>
              <a:rPr sz="2968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en-US" sz="2968" b="1" kern="1200">
                <a:solidFill>
                  <a:srgbClr val="4A66AC"/>
                </a:solidFill>
                <a:latin typeface="Arial"/>
                <a:ea typeface="+mn-ea"/>
                <a:cs typeface="+mn-cs"/>
              </a:rPr>
              <a:t>preparation programs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9403974" y="10844413"/>
            <a:ext cx="160807" cy="211059"/>
          </a:xfrm>
          <a:prstGeom prst="rect">
            <a:avLst/>
          </a:prstGeom>
        </p:spPr>
        <p:txBody>
          <a:bodyPr wrap="none" lIns="0" tIns="0" rIns="0" bIns="0">
            <a:normAutofit fontScale="97500"/>
          </a:bodyPr>
          <a:lstStyle/>
          <a:p>
            <a:pPr algn="l" defTabSz="1507571" rtl="0">
              <a:lnSpc>
                <a:spcPts val="1566"/>
              </a:lnSpc>
            </a:pPr>
            <a:r>
              <a:rPr lang="en-US" sz="1401" kern="1200">
                <a:solidFill>
                  <a:srgbClr val="A1A1A1"/>
                </a:solidFill>
                <a:latin typeface="Arial"/>
                <a:ea typeface="+mn-ea"/>
                <a:cs typeface="+mn-cs"/>
              </a:rPr>
              <a:t>4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1939" y="542723"/>
            <a:ext cx="1547766" cy="9246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445" y="2643262"/>
            <a:ext cx="5236274" cy="81207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15414" y="2271397"/>
            <a:ext cx="6713687" cy="864336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34294" y="432168"/>
            <a:ext cx="16543006" cy="1316606"/>
          </a:xfrm>
          <a:prstGeom prst="rect">
            <a:avLst/>
          </a:prstGeom>
        </p:spPr>
        <p:txBody>
          <a:bodyPr lIns="0" tIns="0" rIns="0" bIns="0">
            <a:normAutofit fontScale="97500"/>
          </a:bodyPr>
          <a:lstStyle/>
          <a:p>
            <a:pPr algn="l" defTabSz="1507571" rtl="0">
              <a:lnSpc>
                <a:spcPts val="5705"/>
              </a:lnSpc>
            </a:pPr>
            <a:r>
              <a:rPr lang="en-US" sz="5111" b="1" kern="1200">
                <a:solidFill>
                  <a:srgbClr val="4A66AC"/>
                </a:solidFill>
                <a:latin typeface="Arial"/>
                <a:ea typeface="+mn-ea"/>
                <a:cs typeface="+mn-cs"/>
              </a:rPr>
              <a:t>Michigan’s Decline is the Most Acute in the Country</a:t>
            </a:r>
          </a:p>
          <a:p>
            <a:pPr marL="293139" algn="l" defTabSz="1507571" rtl="0">
              <a:lnSpc>
                <a:spcPts val="3314"/>
              </a:lnSpc>
              <a:spcAft>
                <a:spcPts val="4847"/>
              </a:spcAft>
            </a:pPr>
            <a:r>
              <a:rPr lang="en-US" sz="2968" b="1" kern="1200">
                <a:solidFill>
                  <a:srgbClr val="262950"/>
                </a:solidFill>
                <a:latin typeface="Arial"/>
                <a:ea typeface="+mn-ea"/>
                <a:cs typeface="+mn-cs"/>
              </a:rPr>
              <a:t>Michigan’s waning educator pipeline means it is not prepared to educate all its kids in the</a:t>
            </a:r>
          </a:p>
        </p:txBody>
      </p:sp>
      <p:sp>
        <p:nvSpPr>
          <p:cNvPr id="6" name="Rectangle 5"/>
          <p:cNvSpPr/>
          <p:nvPr/>
        </p:nvSpPr>
        <p:spPr>
          <a:xfrm>
            <a:off x="725252" y="1879430"/>
            <a:ext cx="2422153" cy="452269"/>
          </a:xfrm>
          <a:prstGeom prst="rect">
            <a:avLst/>
          </a:prstGeom>
        </p:spPr>
        <p:txBody>
          <a:bodyPr wrap="none" lIns="0" tIns="0" rIns="0" bIns="0">
            <a:normAutofit fontScale="97500"/>
          </a:bodyPr>
          <a:lstStyle/>
          <a:p>
            <a:pPr algn="l" defTabSz="1507571" rtl="0">
              <a:lnSpc>
                <a:spcPts val="3314"/>
              </a:lnSpc>
            </a:pPr>
            <a:r>
              <a:rPr lang="en-US" sz="2968" b="1" kern="1200">
                <a:solidFill>
                  <a:srgbClr val="262950"/>
                </a:solidFill>
                <a:latin typeface="Arial"/>
                <a:ea typeface="+mn-ea"/>
                <a:cs typeface="+mn-cs"/>
              </a:rPr>
              <a:t>years ahead.</a:t>
            </a:r>
          </a:p>
        </p:txBody>
      </p:sp>
      <p:sp>
        <p:nvSpPr>
          <p:cNvPr id="7" name="Rectangle 6"/>
          <p:cNvSpPr/>
          <p:nvPr/>
        </p:nvSpPr>
        <p:spPr>
          <a:xfrm>
            <a:off x="6665055" y="2482456"/>
            <a:ext cx="6201115" cy="7226258"/>
          </a:xfrm>
          <a:prstGeom prst="rect">
            <a:avLst/>
          </a:prstGeom>
        </p:spPr>
        <p:txBody>
          <a:bodyPr lIns="0" tIns="0" rIns="0" bIns="0">
            <a:normAutofit fontScale="97500"/>
          </a:bodyPr>
          <a:lstStyle/>
          <a:p>
            <a:pPr algn="just" defTabSz="1507571" rtl="0">
              <a:lnSpc>
                <a:spcPts val="4748"/>
              </a:lnSpc>
              <a:spcBef>
                <a:spcPts val="4847"/>
              </a:spcBef>
            </a:pPr>
            <a:r>
              <a:rPr lang="en-US" sz="3957" kern="1200">
                <a:solidFill>
                  <a:prstClr val="black"/>
                </a:solidFill>
                <a:latin typeface="Arial"/>
                <a:ea typeface="+mn-ea"/>
                <a:cs typeface="+mn-cs"/>
              </a:rPr>
              <a:t>Michigan is </a:t>
            </a:r>
            <a:r>
              <a:rPr lang="en-US" sz="3957" b="1" kern="1200">
                <a:solidFill>
                  <a:prstClr val="black"/>
                </a:solidFill>
                <a:latin typeface="Arial"/>
                <a:ea typeface="+mn-ea"/>
                <a:cs typeface="+mn-cs"/>
              </a:rPr>
              <a:t>second-to-last</a:t>
            </a:r>
            <a:br>
              <a:rPr sz="2968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en-US" sz="3957" b="1" kern="1200">
                <a:solidFill>
                  <a:prstClr val="black"/>
                </a:solidFill>
                <a:latin typeface="Arial"/>
                <a:ea typeface="+mn-ea"/>
                <a:cs typeface="+mn-cs"/>
              </a:rPr>
              <a:t>in the country with a 66%</a:t>
            </a:r>
            <a:br>
              <a:rPr sz="2968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en-US" sz="3957" b="1" kern="1200">
                <a:solidFill>
                  <a:prstClr val="black"/>
                </a:solidFill>
                <a:latin typeface="Arial"/>
                <a:ea typeface="+mn-ea"/>
                <a:cs typeface="+mn-cs"/>
              </a:rPr>
              <a:t>drop in EPP enrollment</a:t>
            </a:r>
          </a:p>
          <a:p>
            <a:pPr algn="just" defTabSz="1507571" rtl="0">
              <a:lnSpc>
                <a:spcPts val="4748"/>
              </a:lnSpc>
              <a:spcAft>
                <a:spcPts val="3347"/>
              </a:spcAft>
            </a:pPr>
            <a:r>
              <a:rPr lang="en-US" sz="3957" kern="1200">
                <a:solidFill>
                  <a:prstClr val="black"/>
                </a:solidFill>
                <a:latin typeface="Arial"/>
                <a:ea typeface="+mn-ea"/>
                <a:cs typeface="+mn-cs"/>
              </a:rPr>
              <a:t>since 2008</a:t>
            </a:r>
          </a:p>
          <a:p>
            <a:pPr algn="l" defTabSz="1507571" rtl="0">
              <a:lnSpc>
                <a:spcPts val="4748"/>
              </a:lnSpc>
            </a:pPr>
            <a:r>
              <a:rPr lang="en-US" sz="3957" kern="1200">
                <a:solidFill>
                  <a:prstClr val="black"/>
                </a:solidFill>
                <a:latin typeface="Arial"/>
                <a:ea typeface="+mn-ea"/>
                <a:cs typeface="+mn-cs"/>
              </a:rPr>
              <a:t>It's </a:t>
            </a:r>
            <a:r>
              <a:rPr lang="en-US" sz="3957" b="1" kern="1200">
                <a:solidFill>
                  <a:prstClr val="black"/>
                </a:solidFill>
                <a:latin typeface="Arial"/>
                <a:ea typeface="+mn-ea"/>
                <a:cs typeface="+mn-cs"/>
              </a:rPr>
              <a:t>last in the country</a:t>
            </a:r>
            <a:br>
              <a:rPr sz="2968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en-US" sz="3957" b="1" kern="1200">
                <a:solidFill>
                  <a:prstClr val="black"/>
                </a:solidFill>
                <a:latin typeface="Arial"/>
                <a:ea typeface="+mn-ea"/>
                <a:cs typeface="+mn-cs"/>
              </a:rPr>
              <a:t>with a 55% drop in EPP</a:t>
            </a:r>
            <a:br>
              <a:rPr sz="2968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en-US" sz="3957" b="1" kern="1200">
                <a:solidFill>
                  <a:prstClr val="black"/>
                </a:solidFill>
                <a:latin typeface="Arial"/>
                <a:ea typeface="+mn-ea"/>
                <a:cs typeface="+mn-cs"/>
              </a:rPr>
              <a:t>completion rates </a:t>
            </a:r>
            <a:r>
              <a:rPr lang="en-US" sz="3957" kern="1200">
                <a:solidFill>
                  <a:prstClr val="black"/>
                </a:solidFill>
                <a:latin typeface="Arial"/>
                <a:ea typeface="+mn-ea"/>
                <a:cs typeface="+mn-cs"/>
              </a:rPr>
              <a:t>in the</a:t>
            </a:r>
          </a:p>
          <a:p>
            <a:pPr algn="just" defTabSz="1507571" rtl="0">
              <a:lnSpc>
                <a:spcPts val="4748"/>
              </a:lnSpc>
              <a:spcAft>
                <a:spcPts val="3347"/>
              </a:spcAft>
            </a:pPr>
            <a:r>
              <a:rPr lang="en-US" sz="3957" kern="1200">
                <a:solidFill>
                  <a:prstClr val="black"/>
                </a:solidFill>
                <a:latin typeface="Arial"/>
                <a:ea typeface="+mn-ea"/>
                <a:cs typeface="+mn-cs"/>
              </a:rPr>
              <a:t>same time period.</a:t>
            </a:r>
          </a:p>
          <a:p>
            <a:pPr algn="ctr" defTabSz="1507571" rtl="0">
              <a:lnSpc>
                <a:spcPts val="4748"/>
              </a:lnSpc>
            </a:pPr>
            <a:r>
              <a:rPr lang="en-US" sz="3957" b="1" kern="1200">
                <a:solidFill>
                  <a:prstClr val="black"/>
                </a:solidFill>
                <a:latin typeface="Arial"/>
                <a:ea typeface="+mn-ea"/>
                <a:cs typeface="+mn-cs"/>
              </a:rPr>
              <a:t>Both are double the</a:t>
            </a:r>
            <a:br>
              <a:rPr sz="2968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en-US" sz="3957" b="1" kern="1200">
                <a:solidFill>
                  <a:prstClr val="black"/>
                </a:solidFill>
                <a:latin typeface="Arial"/>
                <a:ea typeface="+mn-ea"/>
                <a:cs typeface="+mn-cs"/>
              </a:rPr>
              <a:t>national average.</a:t>
            </a:r>
          </a:p>
        </p:txBody>
      </p:sp>
      <p:sp>
        <p:nvSpPr>
          <p:cNvPr id="8" name="Rectangle 7"/>
          <p:cNvSpPr/>
          <p:nvPr/>
        </p:nvSpPr>
        <p:spPr>
          <a:xfrm>
            <a:off x="19439151" y="10874564"/>
            <a:ext cx="100504" cy="150756"/>
          </a:xfrm>
          <a:prstGeom prst="rect">
            <a:avLst/>
          </a:prstGeom>
        </p:spPr>
        <p:txBody>
          <a:bodyPr wrap="none" lIns="0" tIns="0" rIns="0" bIns="0">
            <a:normAutofit fontScale="25000" lnSpcReduction="20000"/>
          </a:bodyPr>
          <a:lstStyle/>
          <a:p>
            <a:pPr algn="l" defTabSz="1507571" rtl="0">
              <a:lnSpc>
                <a:spcPts val="1566"/>
              </a:lnSpc>
            </a:pPr>
            <a:r>
              <a:rPr lang="en-US" sz="1401" kern="1200">
                <a:solidFill>
                  <a:srgbClr val="A1A1A1"/>
                </a:solidFill>
                <a:latin typeface="Arial"/>
                <a:ea typeface="+mn-ea"/>
                <a:cs typeface="+mn-cs"/>
              </a:rPr>
              <a:t>5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1939" y="542723"/>
            <a:ext cx="1547766" cy="9246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042" y="4522693"/>
            <a:ext cx="5507635" cy="56232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59579" y="5160895"/>
            <a:ext cx="7658427" cy="571366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33285" y="366840"/>
            <a:ext cx="17558100" cy="1196001"/>
          </a:xfrm>
          <a:prstGeom prst="rect">
            <a:avLst/>
          </a:prstGeom>
        </p:spPr>
        <p:txBody>
          <a:bodyPr lIns="0" tIns="0" rIns="0" bIns="0">
            <a:normAutofit fontScale="97500"/>
          </a:bodyPr>
          <a:lstStyle/>
          <a:p>
            <a:pPr algn="l" defTabSz="1507571" rtl="0">
              <a:lnSpc>
                <a:spcPts val="5705"/>
              </a:lnSpc>
            </a:pPr>
            <a:r>
              <a:rPr lang="en-US" sz="5111" b="1" kern="1200">
                <a:solidFill>
                  <a:srgbClr val="4A66AC"/>
                </a:solidFill>
                <a:latin typeface="Arial"/>
                <a:ea typeface="+mn-ea"/>
                <a:cs typeface="+mn-cs"/>
              </a:rPr>
              <a:t>Michigan’s Teacher Needs are Widespread</a:t>
            </a:r>
          </a:p>
          <a:p>
            <a:pPr algn="l" defTabSz="1507571" rtl="0">
              <a:lnSpc>
                <a:spcPts val="3314"/>
              </a:lnSpc>
            </a:pPr>
            <a:r>
              <a:rPr lang="en-US" sz="2968" b="1" kern="1200">
                <a:solidFill>
                  <a:srgbClr val="262950"/>
                </a:solidFill>
                <a:latin typeface="Arial"/>
                <a:ea typeface="+mn-ea"/>
                <a:cs typeface="+mn-cs"/>
              </a:rPr>
              <a:t>Finding teachers is not a problem unique to certain geographies, though it is more acute in some.</a:t>
            </a:r>
          </a:p>
        </p:txBody>
      </p:sp>
      <p:sp>
        <p:nvSpPr>
          <p:cNvPr id="6" name="Rectangle 5"/>
          <p:cNvSpPr/>
          <p:nvPr/>
        </p:nvSpPr>
        <p:spPr>
          <a:xfrm>
            <a:off x="418714" y="2944775"/>
            <a:ext cx="5246324" cy="532673"/>
          </a:xfrm>
          <a:prstGeom prst="rect">
            <a:avLst/>
          </a:prstGeom>
        </p:spPr>
        <p:txBody>
          <a:bodyPr wrap="none" lIns="0" tIns="0" rIns="0" bIns="0">
            <a:normAutofit fontScale="90000"/>
          </a:bodyPr>
          <a:lstStyle/>
          <a:p>
            <a:pPr algn="l" defTabSz="1507571" rtl="0">
              <a:lnSpc>
                <a:spcPts val="4237"/>
              </a:lnSpc>
            </a:pPr>
            <a:r>
              <a:rPr lang="en-US" sz="3792" b="1" kern="1200">
                <a:solidFill>
                  <a:prstClr val="black"/>
                </a:solidFill>
                <a:latin typeface="Arial"/>
                <a:ea typeface="+mn-ea"/>
                <a:cs typeface="+mn-cs"/>
              </a:rPr>
              <a:t>Highest-Need Regions</a:t>
            </a:r>
          </a:p>
        </p:txBody>
      </p:sp>
      <p:sp>
        <p:nvSpPr>
          <p:cNvPr id="7" name="Rectangle 6"/>
          <p:cNvSpPr/>
          <p:nvPr/>
        </p:nvSpPr>
        <p:spPr>
          <a:xfrm>
            <a:off x="388562" y="3628204"/>
            <a:ext cx="8573016" cy="763833"/>
          </a:xfrm>
          <a:prstGeom prst="rect">
            <a:avLst/>
          </a:prstGeom>
        </p:spPr>
        <p:txBody>
          <a:bodyPr lIns="0" tIns="0" rIns="0" bIns="0">
            <a:normAutofit fontScale="97500"/>
          </a:bodyPr>
          <a:lstStyle/>
          <a:p>
            <a:pPr algn="l" defTabSz="1507571" rtl="0">
              <a:lnSpc>
                <a:spcPts val="2968"/>
              </a:lnSpc>
            </a:pPr>
            <a:r>
              <a:rPr lang="en-US" sz="2473" b="1" kern="1200">
                <a:solidFill>
                  <a:srgbClr val="057B45"/>
                </a:solidFill>
                <a:latin typeface="Arial"/>
                <a:ea typeface="+mn-ea"/>
                <a:cs typeface="+mn-cs"/>
              </a:rPr>
              <a:t>Teacher Shortages in Michigan Vary Widely at the</a:t>
            </a:r>
            <a:br>
              <a:rPr sz="2968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en-US" sz="2473" b="1" kern="1200">
                <a:solidFill>
                  <a:srgbClr val="057B45"/>
                </a:solidFill>
                <a:latin typeface="Arial"/>
                <a:ea typeface="+mn-ea"/>
                <a:cs typeface="+mn-cs"/>
              </a:rPr>
              <a:t>Local Level, Even Between Close Neighboring Districts</a:t>
            </a:r>
          </a:p>
        </p:txBody>
      </p:sp>
      <p:sp>
        <p:nvSpPr>
          <p:cNvPr id="8" name="Rectangle 7"/>
          <p:cNvSpPr/>
          <p:nvPr/>
        </p:nvSpPr>
        <p:spPr>
          <a:xfrm>
            <a:off x="6574601" y="5015164"/>
            <a:ext cx="1562842" cy="1261329"/>
          </a:xfrm>
          <a:prstGeom prst="rect">
            <a:avLst/>
          </a:prstGeom>
        </p:spPr>
        <p:txBody>
          <a:bodyPr lIns="0" tIns="0" rIns="0" bIns="0">
            <a:normAutofit fontScale="97500"/>
          </a:bodyPr>
          <a:lstStyle/>
          <a:p>
            <a:pPr algn="ctr" defTabSz="1507571" rtl="0">
              <a:lnSpc>
                <a:spcPts val="1227"/>
              </a:lnSpc>
              <a:spcAft>
                <a:spcPts val="462"/>
              </a:spcAft>
            </a:pPr>
            <a:r>
              <a:rPr lang="en-US" sz="1237" b="1" kern="1200">
                <a:solidFill>
                  <a:prstClr val="black"/>
                </a:solidFill>
                <a:latin typeface="Arial"/>
                <a:ea typeface="+mn-ea"/>
                <a:cs typeface="+mn-cs"/>
              </a:rPr>
              <a:t>Estimated Extent of</a:t>
            </a:r>
            <a:br>
              <a:rPr sz="2968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en-US" sz="1237" b="1" kern="1200">
                <a:solidFill>
                  <a:prstClr val="black"/>
                </a:solidFill>
                <a:latin typeface="Arial"/>
                <a:ea typeface="+mn-ea"/>
                <a:cs typeface="+mn-cs"/>
              </a:rPr>
              <a:t>Teacher Shortage</a:t>
            </a:r>
            <a:br>
              <a:rPr sz="2968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en-US" sz="1237" b="1" kern="1200">
                <a:solidFill>
                  <a:prstClr val="black"/>
                </a:solidFill>
                <a:latin typeface="Arial"/>
                <a:ea typeface="+mn-ea"/>
                <a:cs typeface="+mn-cs"/>
              </a:rPr>
              <a:t>(Overall)</a:t>
            </a:r>
          </a:p>
          <a:p>
            <a:pPr algn="ctr" defTabSz="1507571" rtl="0">
              <a:lnSpc>
                <a:spcPts val="1847"/>
              </a:lnSpc>
            </a:pPr>
            <a:r>
              <a:rPr lang="en-US" sz="1649" b="1" kern="1200">
                <a:solidFill>
                  <a:srgbClr val="004E39"/>
                </a:solidFill>
                <a:latin typeface="Arial"/>
                <a:ea typeface="+mn-ea"/>
                <a:cs typeface="+mn-cs"/>
              </a:rPr>
              <a:t>H </a:t>
            </a:r>
            <a:r>
              <a:rPr lang="en-US" sz="1237" kern="1200">
                <a:solidFill>
                  <a:srgbClr val="414142"/>
                </a:solidFill>
                <a:latin typeface="Arial"/>
                <a:ea typeface="+mn-ea"/>
                <a:cs typeface="+mn-cs"/>
              </a:rPr>
              <a:t>Greatest</a:t>
            </a:r>
          </a:p>
        </p:txBody>
      </p:sp>
      <p:sp>
        <p:nvSpPr>
          <p:cNvPr id="9" name="Rectangle 8"/>
          <p:cNvSpPr/>
          <p:nvPr/>
        </p:nvSpPr>
        <p:spPr>
          <a:xfrm>
            <a:off x="7152501" y="6578005"/>
            <a:ext cx="608051" cy="341715"/>
          </a:xfrm>
          <a:prstGeom prst="rect">
            <a:avLst/>
          </a:prstGeom>
        </p:spPr>
        <p:txBody>
          <a:bodyPr lIns="0" tIns="0" rIns="0" bIns="0">
            <a:normAutofit fontScale="67500" lnSpcReduction="20000"/>
          </a:bodyPr>
          <a:lstStyle/>
          <a:p>
            <a:pPr marR="209385" algn="just" defTabSz="1507571" rtl="0">
              <a:lnSpc>
                <a:spcPts val="1306"/>
              </a:lnSpc>
            </a:pPr>
            <a:r>
              <a:rPr lang="en-US" sz="1154" kern="1200">
                <a:solidFill>
                  <a:srgbClr val="414142"/>
                </a:solidFill>
                <a:latin typeface="Arial"/>
                <a:ea typeface="+mn-ea"/>
                <a:cs typeface="+mn-cs"/>
              </a:rPr>
              <a:t>Least</a:t>
            </a:r>
            <a:br>
              <a:rPr sz="2968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en-US" sz="1154" kern="1200">
                <a:solidFill>
                  <a:srgbClr val="414142"/>
                </a:solidFill>
                <a:latin typeface="Arial"/>
                <a:ea typeface="+mn-ea"/>
                <a:cs typeface="+mn-cs"/>
              </a:rPr>
              <a:t>No data</a:t>
            </a:r>
          </a:p>
        </p:txBody>
      </p:sp>
      <p:sp>
        <p:nvSpPr>
          <p:cNvPr id="10" name="Rectangle 9"/>
          <p:cNvSpPr/>
          <p:nvPr/>
        </p:nvSpPr>
        <p:spPr>
          <a:xfrm>
            <a:off x="6785661" y="7346863"/>
            <a:ext cx="2487481" cy="512572"/>
          </a:xfrm>
          <a:prstGeom prst="rect">
            <a:avLst/>
          </a:prstGeom>
        </p:spPr>
        <p:txBody>
          <a:bodyPr lIns="0" tIns="0" rIns="0" bIns="0">
            <a:normAutofit fontScale="97500"/>
          </a:bodyPr>
          <a:lstStyle/>
          <a:p>
            <a:pPr algn="l" defTabSz="1507571" rtl="0">
              <a:lnSpc>
                <a:spcPts val="1266"/>
              </a:lnSpc>
            </a:pPr>
            <a:r>
              <a:rPr lang="en-US" sz="907" i="1" kern="1200">
                <a:solidFill>
                  <a:srgbClr val="2B2733"/>
                </a:solidFill>
                <a:latin typeface="Arial"/>
                <a:ea typeface="+mn-ea"/>
                <a:cs typeface="+mn-cs"/>
              </a:rPr>
              <a:t>Source: </a:t>
            </a:r>
            <a:r>
              <a:rPr lang="en-US" sz="989" i="1" u="sng" kern="1200">
                <a:solidFill>
                  <a:srgbClr val="2B2733"/>
                </a:solidFill>
                <a:latin typeface="Arial"/>
                <a:ea typeface="+mn-ea"/>
                <a:cs typeface="+mn-cs"/>
              </a:rPr>
              <a:t>httDs://eoicedoolia.ors/wD</a:t>
            </a:r>
            <a:r>
              <a:rPr lang="en-US" sz="659" u="sng" kern="1200">
                <a:solidFill>
                  <a:srgbClr val="2B2733"/>
                </a:solidFill>
                <a:latin typeface="Arial"/>
                <a:ea typeface="+mn-ea"/>
                <a:cs typeface="+mn-cs"/>
              </a:rPr>
              <a:t>-</a:t>
            </a:r>
            <a:br>
              <a:rPr sz="2968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en-US" sz="907" i="1" u="sng" kern="1200">
                <a:solidFill>
                  <a:srgbClr val="2B2733"/>
                </a:solidFill>
                <a:latin typeface="Arial"/>
                <a:ea typeface="+mn-ea"/>
                <a:cs typeface="+mn-cs"/>
              </a:rPr>
              <a:t>content/uoloads/2022/12/Teacher-Shonaee-</a:t>
            </a:r>
          </a:p>
          <a:p>
            <a:pPr algn="l" defTabSz="1507571" rtl="0">
              <a:lnSpc>
                <a:spcPts val="1266"/>
              </a:lnSpc>
            </a:pPr>
            <a:r>
              <a:rPr lang="en-US" sz="989" i="1" u="sng" kern="1200">
                <a:solidFill>
                  <a:srgbClr val="2B2733"/>
                </a:solidFill>
                <a:latin typeface="Arial"/>
                <a:ea typeface="+mn-ea"/>
                <a:cs typeface="+mn-cs"/>
              </a:rPr>
              <a:t>ll-Reoon Ian2023.pdf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217882" y="2919649"/>
            <a:ext cx="5844325" cy="437194"/>
          </a:xfrm>
          <a:prstGeom prst="rect">
            <a:avLst/>
          </a:prstGeom>
        </p:spPr>
        <p:txBody>
          <a:bodyPr wrap="none" lIns="0" tIns="0" rIns="0" bIns="0">
            <a:normAutofit fontScale="30000" lnSpcReduction="20000"/>
          </a:bodyPr>
          <a:lstStyle/>
          <a:p>
            <a:pPr algn="l" defTabSz="1507571" rtl="0">
              <a:lnSpc>
                <a:spcPts val="4237"/>
              </a:lnSpc>
            </a:pPr>
            <a:r>
              <a:rPr lang="en-US" sz="3792" b="1" kern="1200">
                <a:solidFill>
                  <a:prstClr val="black"/>
                </a:solidFill>
                <a:latin typeface="Arial"/>
                <a:ea typeface="+mn-ea"/>
                <a:cs typeface="+mn-cs"/>
              </a:rPr>
              <a:t>Teacher Vacancies in Ml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212857" y="3582978"/>
            <a:ext cx="6819216" cy="713580"/>
          </a:xfrm>
          <a:prstGeom prst="rect">
            <a:avLst/>
          </a:prstGeom>
        </p:spPr>
        <p:txBody>
          <a:bodyPr lIns="0" tIns="0" rIns="0" bIns="0">
            <a:normAutofit fontScale="97500"/>
          </a:bodyPr>
          <a:lstStyle/>
          <a:p>
            <a:pPr algn="just" defTabSz="1507571" rtl="0">
              <a:lnSpc>
                <a:spcPts val="2849"/>
              </a:lnSpc>
            </a:pPr>
            <a:r>
              <a:rPr lang="en-US" sz="2143" b="1" kern="1200">
                <a:solidFill>
                  <a:srgbClr val="057B45"/>
                </a:solidFill>
                <a:latin typeface="Arial"/>
                <a:ea typeface="+mn-ea"/>
                <a:cs typeface="+mn-cs"/>
              </a:rPr>
              <a:t>Districts Are Relying More on Under-Credentialed</a:t>
            </a:r>
            <a:br>
              <a:rPr sz="2968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en-US" sz="2143" b="1" kern="1200">
                <a:solidFill>
                  <a:srgbClr val="057B45"/>
                </a:solidFill>
                <a:latin typeface="Arial"/>
                <a:ea typeface="+mn-ea"/>
                <a:cs typeface="+mn-cs"/>
              </a:rPr>
              <a:t>Teachers to Meet Their Staffing Needs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951546" y="4487516"/>
            <a:ext cx="6186039" cy="598001"/>
          </a:xfrm>
          <a:prstGeom prst="rect">
            <a:avLst/>
          </a:prstGeom>
          <a:solidFill>
            <a:srgbClr val="027F45"/>
          </a:solidFill>
        </p:spPr>
        <p:txBody>
          <a:bodyPr lIns="0" tIns="0" rIns="0" bIns="0">
            <a:normAutofit fontScale="90000"/>
          </a:bodyPr>
          <a:lstStyle/>
          <a:p>
            <a:pPr marL="376893" marR="460647" algn="l" defTabSz="1507571" rtl="0">
              <a:lnSpc>
                <a:spcPts val="2295"/>
              </a:lnSpc>
            </a:pPr>
            <a:r>
              <a:rPr lang="en-US" sz="1814" b="1" kern="1200">
                <a:solidFill>
                  <a:srgbClr val="FFFFFF"/>
                </a:solidFill>
                <a:latin typeface="Arial"/>
                <a:ea typeface="+mn-ea"/>
                <a:cs typeface="+mn-cs"/>
              </a:rPr>
              <a:t>Percent of Teachers Who Are Not Certified and/or Not</a:t>
            </a:r>
            <a:br>
              <a:rPr sz="2968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en-US" sz="1814" b="1" kern="1200">
                <a:solidFill>
                  <a:srgbClr val="FFFFFF"/>
                </a:solidFill>
                <a:latin typeface="Arial"/>
                <a:ea typeface="+mn-ea"/>
                <a:cs typeface="+mn-cs"/>
              </a:rPr>
              <a:t>Appropriately Endorsed for Their Teaching Assignment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2112388" y="5306626"/>
            <a:ext cx="462320" cy="150756"/>
          </a:xfrm>
          <a:prstGeom prst="rect">
            <a:avLst/>
          </a:prstGeom>
        </p:spPr>
        <p:txBody>
          <a:bodyPr wrap="none" lIns="0" tIns="0" rIns="0" bIns="0">
            <a:normAutofit fontScale="97500"/>
          </a:bodyPr>
          <a:lstStyle/>
          <a:p>
            <a:pPr algn="l" defTabSz="1507571" rtl="0">
              <a:lnSpc>
                <a:spcPts val="1105"/>
              </a:lnSpc>
            </a:pPr>
            <a:r>
              <a:rPr lang="en-US" sz="989" b="1" kern="1200">
                <a:solidFill>
                  <a:prstClr val="black"/>
                </a:solidFill>
                <a:latin typeface="Arial"/>
                <a:ea typeface="+mn-ea"/>
                <a:cs typeface="+mn-cs"/>
              </a:rPr>
              <a:t>Overall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167630" y="7693603"/>
            <a:ext cx="1351783" cy="311563"/>
          </a:xfrm>
          <a:prstGeom prst="rect">
            <a:avLst/>
          </a:prstGeom>
        </p:spPr>
        <p:txBody>
          <a:bodyPr lIns="0" tIns="0" rIns="0" bIns="0">
            <a:normAutofit fontScale="97500"/>
          </a:bodyPr>
          <a:lstStyle/>
          <a:p>
            <a:pPr algn="l" defTabSz="1507571" rtl="0">
              <a:lnSpc>
                <a:spcPts val="1204"/>
              </a:lnSpc>
            </a:pPr>
            <a:r>
              <a:rPr lang="en-US" sz="1072" b="1" kern="1200">
                <a:solidFill>
                  <a:prstClr val="black"/>
                </a:solidFill>
                <a:latin typeface="Arial"/>
                <a:ea typeface="+mn-ea"/>
                <a:cs typeface="+mn-cs"/>
              </a:rPr>
              <a:t>Under-credentialed</a:t>
            </a:r>
          </a:p>
          <a:p>
            <a:pPr algn="ctr" defTabSz="1507571" rtl="0">
              <a:lnSpc>
                <a:spcPts val="1204"/>
              </a:lnSpc>
            </a:pPr>
            <a:r>
              <a:rPr lang="en-US" sz="1072" b="1" kern="1200">
                <a:solidFill>
                  <a:prstClr val="black"/>
                </a:solidFill>
                <a:latin typeface="Arial"/>
                <a:ea typeface="+mn-ea"/>
                <a:cs typeface="+mn-cs"/>
              </a:rPr>
              <a:t>Teachers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1142521" y="10251437"/>
            <a:ext cx="5778997" cy="206034"/>
          </a:xfrm>
          <a:prstGeom prst="rect">
            <a:avLst/>
          </a:prstGeom>
        </p:spPr>
        <p:txBody>
          <a:bodyPr wrap="none" lIns="0" tIns="0" rIns="0" bIns="0">
            <a:normAutofit fontScale="97500"/>
          </a:bodyPr>
          <a:lstStyle/>
          <a:p>
            <a:pPr algn="l" defTabSz="1507571" rtl="0">
              <a:lnSpc>
                <a:spcPts val="1006"/>
              </a:lnSpc>
            </a:pPr>
            <a:r>
              <a:rPr lang="en-US" sz="907" i="1" kern="1200">
                <a:solidFill>
                  <a:srgbClr val="11131A"/>
                </a:solidFill>
                <a:latin typeface="Arial"/>
                <a:ea typeface="+mn-ea"/>
                <a:cs typeface="+mn-cs"/>
              </a:rPr>
              <a:t>Source: </a:t>
            </a:r>
            <a:r>
              <a:rPr lang="en-US" sz="907" i="1" u="sng" kern="1200">
                <a:solidFill>
                  <a:srgbClr val="11131A"/>
                </a:solidFill>
                <a:latin typeface="Arial"/>
                <a:ea typeface="+mn-ea"/>
                <a:cs typeface="+mn-cs"/>
              </a:rPr>
              <a:t>https://epicedpolicv. org/wp-content/uploads/2022/1</a:t>
            </a:r>
            <a:r>
              <a:rPr lang="en-US" sz="907" i="1" u="sng" kern="1200">
                <a:solidFill>
                  <a:prstClr val="black"/>
                </a:solidFill>
                <a:latin typeface="Arial"/>
                <a:ea typeface="+mn-ea"/>
                <a:cs typeface="+mn-cs"/>
              </a:rPr>
              <a:t>2/T</a:t>
            </a:r>
            <a:r>
              <a:rPr lang="en-US" sz="907" i="1" u="sng" kern="1200">
                <a:solidFill>
                  <a:srgbClr val="11131A"/>
                </a:solidFill>
                <a:latin typeface="Arial"/>
                <a:ea typeface="+mn-ea"/>
                <a:cs typeface="+mn-cs"/>
              </a:rPr>
              <a:t>eocher-Sh ortaze-H-Report Ian2023.pdf</a:t>
            </a:r>
          </a:p>
        </p:txBody>
      </p: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14790827" y="5201097"/>
          <a:ext cx="2381952" cy="5067197"/>
        </p:xfrm>
        <a:graphic>
          <a:graphicData uri="http://schemas.openxmlformats.org/drawingml/2006/table">
            <a:tbl>
              <a:tblPr/>
              <a:tblGrid>
                <a:gridCol w="11909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09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13866">
                <a:tc>
                  <a:txBody>
                    <a:bodyPr/>
                    <a:lstStyle/>
                    <a:p>
                      <a:pPr marL="406400" indent="0">
                        <a:lnSpc>
                          <a:spcPts val="560"/>
                        </a:lnSpc>
                        <a:spcAft>
                          <a:spcPts val="980"/>
                        </a:spcAft>
                      </a:pPr>
                      <a:r>
                        <a:rPr lang="en-US" sz="700">
                          <a:solidFill>
                            <a:srgbClr val="057B45"/>
                          </a:solidFill>
                          <a:latin typeface="Arial"/>
                        </a:rPr>
                        <a:t>I</a:t>
                      </a:r>
                    </a:p>
                    <a:p>
                      <a:pPr indent="0" algn="just">
                        <a:lnSpc>
                          <a:spcPts val="480"/>
                        </a:lnSpc>
                      </a:pPr>
                      <a:r>
                        <a:rPr lang="en-US" sz="700" i="1">
                          <a:solidFill>
                            <a:srgbClr val="11131A"/>
                          </a:solidFill>
                          <a:latin typeface="Arial"/>
                        </a:rPr>
                        <a:t>Elementary</a:t>
                      </a:r>
                      <a:r>
                        <a:rPr lang="en-US" sz="700">
                          <a:solidFill>
                            <a:srgbClr val="11131A"/>
                          </a:solidFill>
                          <a:latin typeface="Arial"/>
                        </a:rPr>
                        <a:t>    ■= »</a:t>
                      </a:r>
                    </a:p>
                    <a:p>
                      <a:pPr marL="88900" indent="0" algn="just">
                        <a:lnSpc>
                          <a:spcPts val="480"/>
                        </a:lnSpc>
                      </a:pPr>
                      <a:r>
                        <a:rPr lang="en-US" sz="700" i="1">
                          <a:solidFill>
                            <a:srgbClr val="414142"/>
                          </a:solidFill>
                          <a:latin typeface="Arial"/>
                        </a:rPr>
                        <a:t>Self-</a:t>
                      </a:r>
                      <a:r>
                        <a:rPr lang="en-US" sz="700">
                          <a:solidFill>
                            <a:srgbClr val="414142"/>
                          </a:solidFill>
                          <a:latin typeface="Arial"/>
                        </a:rPr>
                        <a:t> </a:t>
                      </a:r>
                      <a:r>
                        <a:rPr lang="en-US" sz="700">
                          <a:solidFill>
                            <a:srgbClr val="87BA27"/>
                          </a:solidFill>
                          <a:latin typeface="Arial"/>
                        </a:rPr>
                        <a:t>fi</a:t>
                      </a:r>
                    </a:p>
                    <a:p>
                      <a:pPr indent="0" algn="just">
                        <a:lnSpc>
                          <a:spcPts val="480"/>
                        </a:lnSpc>
                      </a:pPr>
                      <a:r>
                        <a:rPr lang="en-US" sz="700" i="1">
                          <a:solidFill>
                            <a:srgbClr val="11131A"/>
                          </a:solidFill>
                          <a:latin typeface="Arial"/>
                        </a:rPr>
                        <a:t>Contained</a:t>
                      </a:r>
                      <a:r>
                        <a:rPr lang="en-US" sz="700">
                          <a:solidFill>
                            <a:srgbClr val="11131A"/>
                          </a:solidFill>
                          <a:latin typeface="Arial"/>
                        </a:rPr>
                        <a:t> </a:t>
                      </a:r>
                      <a:r>
                        <a:rPr lang="en-US" sz="700">
                          <a:solidFill>
                            <a:srgbClr val="409232"/>
                          </a:solidFill>
                          <a:latin typeface="Arial"/>
                        </a:rPr>
                        <a:t>"" </a:t>
                      </a:r>
                      <a:r>
                        <a:rPr lang="en-US" sz="700" i="1" baseline="-25000">
                          <a:solidFill>
                            <a:srgbClr val="87BA27"/>
                          </a:solidFill>
                          <a:latin typeface="Arial"/>
                        </a:rPr>
                        <a:t>t</a:t>
                      </a:r>
                      <a:r>
                        <a:rPr lang="en-US" sz="700" i="1">
                          <a:solidFill>
                            <a:srgbClr val="87BA27"/>
                          </a:solidFill>
                          <a:latin typeface="Arial"/>
                        </a:rPr>
                        <a:t>f £</a:t>
                      </a:r>
                      <a:r>
                        <a:rPr lang="en-US" sz="700">
                          <a:solidFill>
                            <a:srgbClr val="87BA27"/>
                          </a:solidFill>
                          <a:latin typeface="Arial"/>
                        </a:rPr>
                        <a:t> </a:t>
                      </a:r>
                      <a:r>
                        <a:rPr lang="en-US" sz="700">
                          <a:solidFill>
                            <a:srgbClr val="5AA428"/>
                          </a:solidFill>
                          <a:latin typeface="Arial"/>
                        </a:rPr>
                        <a:t>’'ii</a:t>
                      </a:r>
                    </a:p>
                    <a:p>
                      <a:pPr marL="355600" indent="0" algn="just">
                        <a:lnSpc>
                          <a:spcPts val="560"/>
                        </a:lnSpc>
                      </a:pPr>
                      <a:r>
                        <a:rPr lang="en-US" sz="700">
                          <a:solidFill>
                            <a:srgbClr val="87BA27"/>
                          </a:solidFill>
                          <a:latin typeface="Arial"/>
                        </a:rPr>
                        <a:t>i    </a:t>
                      </a:r>
                      <a:r>
                        <a:rPr lang="en-US" sz="700">
                          <a:solidFill>
                            <a:srgbClr val="5AA428"/>
                          </a:solidFill>
                          <a:latin typeface="Arial"/>
                        </a:rPr>
                        <a:t>J-</a:t>
                      </a:r>
                    </a:p>
                    <a:p>
                      <a:pPr marL="355600" indent="0" algn="just">
                        <a:lnSpc>
                          <a:spcPts val="560"/>
                        </a:lnSpc>
                      </a:pPr>
                      <a:r>
                        <a:rPr lang="en-US" sz="700" i="1">
                          <a:solidFill>
                            <a:srgbClr val="5AA428"/>
                          </a:solidFill>
                          <a:latin typeface="Arial"/>
                        </a:rPr>
                        <a:t>ffimw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ts val="1670"/>
                        </a:lnSpc>
                      </a:pPr>
                      <a:r>
                        <a:rPr lang="en-US" sz="2500">
                          <a:solidFill>
                            <a:srgbClr val="1E7A36"/>
                          </a:solidFill>
                          <a:latin typeface="Arial"/>
                        </a:rPr>
                        <a:t>***£</a:t>
                      </a:r>
                    </a:p>
                    <a:p>
                      <a:pPr marR="139700" indent="0" algn="r">
                        <a:lnSpc>
                          <a:spcPts val="840"/>
                        </a:lnSpc>
                      </a:pPr>
                      <a:r>
                        <a:rPr lang="en-US" sz="700" i="1" cap="small">
                          <a:solidFill>
                            <a:srgbClr val="409232"/>
                          </a:solidFill>
                          <a:latin typeface="Arial"/>
                        </a:rPr>
                        <a:t>a </a:t>
                      </a:r>
                      <a:r>
                        <a:rPr lang="en-US" sz="1200" i="1">
                          <a:solidFill>
                            <a:srgbClr val="1E7A36"/>
                          </a:solidFill>
                          <a:latin typeface="Arial"/>
                        </a:rPr>
                        <a:t>S</a:t>
                      </a:r>
                    </a:p>
                    <a:p>
                      <a:pPr marR="101600" indent="0" algn="r">
                        <a:lnSpc>
                          <a:spcPts val="440"/>
                        </a:lnSpc>
                      </a:pPr>
                      <a:r>
                        <a:rPr lang="en-US" sz="700" b="1" cap="small">
                          <a:solidFill>
                            <a:srgbClr val="409232"/>
                          </a:solidFill>
                          <a:latin typeface="Times New Roman"/>
                        </a:rPr>
                        <a:t>.m</a:t>
                      </a:r>
                    </a:p>
                    <a:p>
                      <a:pPr indent="0" algn="just">
                        <a:lnSpc>
                          <a:spcPts val="480"/>
                        </a:lnSpc>
                      </a:pPr>
                      <a:r>
                        <a:rPr lang="en-US" sz="700" i="1">
                          <a:solidFill>
                            <a:srgbClr val="11131A"/>
                          </a:solidFill>
                          <a:latin typeface="Arial"/>
                        </a:rPr>
                        <a:t>Special</a:t>
                      </a:r>
                    </a:p>
                    <a:p>
                      <a:pPr indent="0">
                        <a:lnSpc>
                          <a:spcPts val="480"/>
                        </a:lnSpc>
                        <a:spcAft>
                          <a:spcPts val="560"/>
                        </a:spcAft>
                      </a:pPr>
                      <a:r>
                        <a:rPr lang="en-US" sz="700" i="1">
                          <a:solidFill>
                            <a:srgbClr val="11131A"/>
                          </a:solidFill>
                          <a:latin typeface="Arial"/>
                        </a:rPr>
                        <a:t>Education</a:t>
                      </a:r>
                    </a:p>
                    <a:p>
                      <a:pPr indent="0" algn="r">
                        <a:lnSpc>
                          <a:spcPts val="1670"/>
                        </a:lnSpc>
                      </a:pPr>
                      <a:r>
                        <a:rPr lang="en-US" sz="2500">
                          <a:solidFill>
                            <a:srgbClr val="1E7A36"/>
                          </a:solidFill>
                          <a:latin typeface="Arial"/>
                        </a:rPr>
                        <a:t>HsM</a:t>
                      </a:r>
                    </a:p>
                    <a:p>
                      <a:pPr marL="342900" indent="0">
                        <a:lnSpc>
                          <a:spcPts val="560"/>
                        </a:lnSpc>
                      </a:pPr>
                      <a:r>
                        <a:rPr lang="en-US" sz="700" i="1">
                          <a:solidFill>
                            <a:srgbClr val="1E7A36"/>
                          </a:solidFill>
                          <a:latin typeface="Arial"/>
                        </a:rPr>
                        <a:t>Jxrrr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1077">
                <a:tc>
                  <a:txBody>
                    <a:bodyPr/>
                    <a:lstStyle/>
                    <a:p>
                      <a:pPr marL="228600" indent="0">
                        <a:lnSpc>
                          <a:spcPts val="560"/>
                        </a:lnSpc>
                      </a:pPr>
                      <a:r>
                        <a:rPr lang="en-US" sz="700" i="1">
                          <a:solidFill>
                            <a:srgbClr val="409232"/>
                          </a:solidFill>
                          <a:latin typeface="Arial"/>
                        </a:rPr>
                        <a:t>*</a:t>
                      </a:r>
                    </a:p>
                    <a:p>
                      <a:pPr indent="88900">
                        <a:lnSpc>
                          <a:spcPts val="456"/>
                        </a:lnSpc>
                      </a:pPr>
                      <a:r>
                        <a:rPr lang="en-US" sz="700" i="1">
                          <a:solidFill>
                            <a:srgbClr val="11131A"/>
                          </a:solidFill>
                          <a:latin typeface="Arial"/>
                        </a:rPr>
                        <a:t>English</a:t>
                      </a:r>
                      <a:r>
                        <a:rPr lang="en-US" sz="700">
                          <a:solidFill>
                            <a:srgbClr val="11131A"/>
                          </a:solidFill>
                          <a:latin typeface="Arial"/>
                        </a:rPr>
                        <a:t> </a:t>
                      </a:r>
                      <a:r>
                        <a:rPr lang="en-US" sz="1100">
                          <a:solidFill>
                            <a:srgbClr val="057B45"/>
                          </a:solidFill>
                          <a:latin typeface="Arial"/>
                        </a:rPr>
                        <a:t>CW</a:t>
                      </a:r>
                      <a:br>
                        <a:rPr sz="4900"/>
                      </a:br>
                      <a:r>
                        <a:rPr lang="en-US" sz="700" i="1">
                          <a:solidFill>
                            <a:srgbClr val="11131A"/>
                          </a:solidFill>
                          <a:latin typeface="Arial"/>
                        </a:rPr>
                        <a:t>Language</a:t>
                      </a:r>
                      <a:r>
                        <a:rPr lang="en-US" sz="700">
                          <a:solidFill>
                            <a:srgbClr val="11131A"/>
                          </a:solidFill>
                          <a:latin typeface="Arial"/>
                        </a:rPr>
                        <a:t>    </a:t>
                      </a:r>
                      <a:r>
                        <a:rPr lang="en-US" sz="700">
                          <a:solidFill>
                            <a:srgbClr val="057B45"/>
                          </a:solidFill>
                          <a:latin typeface="Arial"/>
                        </a:rPr>
                        <a:t>•»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0" indent="0" algn="ctr">
                        <a:lnSpc>
                          <a:spcPts val="560"/>
                        </a:lnSpc>
                      </a:pPr>
                      <a:r>
                        <a:rPr lang="en-US" sz="700" i="1">
                          <a:solidFill>
                            <a:srgbClr val="1E7A36"/>
                          </a:solidFill>
                          <a:latin typeface="Arial"/>
                        </a:rPr>
                        <a:t>t .</a:t>
                      </a:r>
                    </a:p>
                    <a:p>
                      <a:pPr marL="342900" indent="0">
                        <a:lnSpc>
                          <a:spcPts val="560"/>
                        </a:lnSpc>
                      </a:pPr>
                      <a:r>
                        <a:rPr lang="en-US" sz="700">
                          <a:solidFill>
                            <a:srgbClr val="5AA428"/>
                          </a:solidFill>
                          <a:latin typeface="Arial"/>
                        </a:rPr>
                        <a:t>ft*</a:t>
                      </a:r>
                    </a:p>
                    <a:p>
                      <a:pPr indent="0" algn="just">
                        <a:lnSpc>
                          <a:spcPts val="560"/>
                        </a:lnSpc>
                        <a:spcAft>
                          <a:spcPts val="560"/>
                        </a:spcAft>
                      </a:pPr>
                      <a:r>
                        <a:rPr lang="en-US" sz="700" i="1">
                          <a:latin typeface="Arial"/>
                        </a:rPr>
                        <a:t>Math</a:t>
                      </a:r>
                      <a:r>
                        <a:rPr lang="en-US" sz="700">
                          <a:latin typeface="Arial"/>
                        </a:rPr>
                        <a:t> </a:t>
                      </a:r>
                      <a:r>
                        <a:rPr lang="en-US" sz="700">
                          <a:solidFill>
                            <a:srgbClr val="1E7A36"/>
                          </a:solidFill>
                          <a:latin typeface="Arial"/>
                        </a:rPr>
                        <a:t>iifWL    *</a:t>
                      </a:r>
                    </a:p>
                    <a:p>
                      <a:pPr indent="0" algn="r">
                        <a:lnSpc>
                          <a:spcPts val="1670"/>
                        </a:lnSpc>
                      </a:pPr>
                      <a:r>
                        <a:rPr lang="en-US" sz="2500" i="1">
                          <a:solidFill>
                            <a:srgbClr val="1E7A36"/>
                          </a:solidFill>
                          <a:latin typeface="Arial"/>
                        </a:rPr>
                        <a:t>'SM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21127">
                <a:tc>
                  <a:txBody>
                    <a:bodyPr/>
                    <a:lstStyle/>
                    <a:p>
                      <a:pPr marR="88900" indent="0" algn="r">
                        <a:lnSpc>
                          <a:spcPts val="560"/>
                        </a:lnSpc>
                        <a:spcAft>
                          <a:spcPts val="210"/>
                        </a:spcAft>
                      </a:pPr>
                      <a:r>
                        <a:rPr lang="en-US" sz="700">
                          <a:solidFill>
                            <a:srgbClr val="057B45"/>
                          </a:solidFill>
                          <a:latin typeface="Arial"/>
                        </a:rPr>
                        <a:t>A.</a:t>
                      </a:r>
                    </a:p>
                    <a:p>
                      <a:pPr marL="355600" indent="0" algn="just">
                        <a:lnSpc>
                          <a:spcPts val="560"/>
                        </a:lnSpc>
                      </a:pPr>
                      <a:r>
                        <a:rPr lang="en-US" sz="700">
                          <a:solidFill>
                            <a:srgbClr val="057B45"/>
                          </a:solidFill>
                          <a:latin typeface="Arial"/>
                        </a:rPr>
                        <a:t>. jn</a:t>
                      </a:r>
                    </a:p>
                    <a:p>
                      <a:pPr marL="88900" indent="0" algn="just">
                        <a:lnSpc>
                          <a:spcPts val="560"/>
                        </a:lnSpc>
                        <a:spcAft>
                          <a:spcPts val="210"/>
                        </a:spcAft>
                      </a:pPr>
                      <a:r>
                        <a:rPr lang="en-US" sz="700" i="1">
                          <a:solidFill>
                            <a:srgbClr val="11131A"/>
                          </a:solidFill>
                          <a:latin typeface="Arial"/>
                        </a:rPr>
                        <a:t>Science</a:t>
                      </a:r>
                    </a:p>
                    <a:p>
                      <a:pPr marL="406400" indent="0">
                        <a:lnSpc>
                          <a:spcPts val="560"/>
                        </a:lnSpc>
                        <a:spcAft>
                          <a:spcPts val="210"/>
                        </a:spcAft>
                      </a:pPr>
                      <a:r>
                        <a:rPr lang="en-US" sz="700" i="1">
                          <a:solidFill>
                            <a:srgbClr val="057B45"/>
                          </a:solidFill>
                          <a:latin typeface="Arial"/>
                        </a:rPr>
                        <a:t>r.Mi , *</a:t>
                      </a:r>
                      <a:r>
                        <a:rPr lang="en-US" sz="700">
                          <a:solidFill>
                            <a:srgbClr val="057B45"/>
                          </a:solidFill>
                          <a:latin typeface="Arial"/>
                        </a:rPr>
                        <a:t> '?•</a:t>
                      </a:r>
                    </a:p>
                    <a:p>
                      <a:pPr marL="355600" indent="0" algn="just">
                        <a:lnSpc>
                          <a:spcPts val="840"/>
                        </a:lnSpc>
                      </a:pPr>
                      <a:r>
                        <a:rPr lang="en-US" sz="1200" i="1">
                          <a:solidFill>
                            <a:srgbClr val="057B45"/>
                          </a:solidFill>
                          <a:latin typeface="Arial"/>
                        </a:rPr>
                        <a:t>•MBUf’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R="101600" indent="0" algn="r">
                        <a:lnSpc>
                          <a:spcPts val="560"/>
                        </a:lnSpc>
                      </a:pPr>
                      <a:r>
                        <a:rPr lang="en-US" sz="700">
                          <a:solidFill>
                            <a:srgbClr val="5AA428"/>
                          </a:solidFill>
                          <a:latin typeface="Arial"/>
                        </a:rPr>
                        <a:t>• </a:t>
                      </a:r>
                      <a:r>
                        <a:rPr lang="en-US" sz="700" i="1">
                          <a:solidFill>
                            <a:srgbClr val="5AA428"/>
                          </a:solidFill>
                          <a:latin typeface="Arial"/>
                        </a:rPr>
                        <a:t>^</a:t>
                      </a:r>
                    </a:p>
                    <a:p>
                      <a:pPr marR="101600" indent="0" algn="r">
                        <a:lnSpc>
                          <a:spcPts val="560"/>
                        </a:lnSpc>
                      </a:pPr>
                      <a:r>
                        <a:rPr lang="en-US" sz="700">
                          <a:latin typeface="Arial"/>
                        </a:rPr>
                        <a:t>-- K</a:t>
                      </a:r>
                    </a:p>
                    <a:p>
                      <a:pPr indent="0" algn="just">
                        <a:lnSpc>
                          <a:spcPts val="560"/>
                        </a:lnSpc>
                      </a:pPr>
                      <a:r>
                        <a:rPr lang="en-US" sz="700" i="1">
                          <a:solidFill>
                            <a:srgbClr val="2B2733"/>
                          </a:solidFill>
                          <a:latin typeface="Arial"/>
                        </a:rPr>
                        <a:t>Social</a:t>
                      </a:r>
                      <a:r>
                        <a:rPr lang="en-US" sz="700">
                          <a:solidFill>
                            <a:srgbClr val="2B2733"/>
                          </a:solidFill>
                          <a:latin typeface="Arial"/>
                        </a:rPr>
                        <a:t> </a:t>
                      </a:r>
                      <a:r>
                        <a:rPr lang="en-US" sz="700">
                          <a:solidFill>
                            <a:srgbClr val="1E7A36"/>
                          </a:solidFill>
                          <a:latin typeface="Arial"/>
                        </a:rPr>
                        <a:t>,■</a:t>
                      </a:r>
                    </a:p>
                    <a:p>
                      <a:pPr indent="0" algn="just">
                        <a:lnSpc>
                          <a:spcPts val="560"/>
                        </a:lnSpc>
                      </a:pPr>
                      <a:r>
                        <a:rPr lang="en-US" sz="700" i="1">
                          <a:solidFill>
                            <a:srgbClr val="2B2733"/>
                          </a:solidFill>
                          <a:latin typeface="Arial"/>
                        </a:rPr>
                        <a:t>Studies    -</a:t>
                      </a:r>
                      <a:r>
                        <a:rPr lang="en-US" sz="700" cap="small">
                          <a:solidFill>
                            <a:srgbClr val="2B2733"/>
                          </a:solidFill>
                          <a:latin typeface="Arial"/>
                        </a:rPr>
                        <a:t> </a:t>
                      </a:r>
                      <a:r>
                        <a:rPr lang="en-US" sz="700" cap="small">
                          <a:solidFill>
                            <a:srgbClr val="5AA428"/>
                          </a:solidFill>
                          <a:latin typeface="Arial"/>
                        </a:rPr>
                        <a:t>in </a:t>
                      </a:r>
                      <a:r>
                        <a:rPr lang="en-US" sz="700" cap="small">
                          <a:solidFill>
                            <a:srgbClr val="1D720A"/>
                          </a:solidFill>
                          <a:latin typeface="Arial"/>
                        </a:rPr>
                        <a:t>_</a:t>
                      </a:r>
                    </a:p>
                    <a:p>
                      <a:pPr marL="342900" indent="0">
                        <a:lnSpc>
                          <a:spcPts val="560"/>
                        </a:lnSpc>
                      </a:pPr>
                      <a:r>
                        <a:rPr lang="en-US" sz="700">
                          <a:solidFill>
                            <a:srgbClr val="1E7A36"/>
                          </a:solidFill>
                          <a:latin typeface="Arial"/>
                        </a:rPr>
                        <a:t>’ </a:t>
                      </a:r>
                      <a:r>
                        <a:rPr lang="en-US" sz="700">
                          <a:solidFill>
                            <a:srgbClr val="5AA428"/>
                          </a:solidFill>
                          <a:latin typeface="Arial"/>
                        </a:rPr>
                        <a:t>.’i 'if? </a:t>
                      </a:r>
                      <a:r>
                        <a:rPr lang="en-US" sz="700">
                          <a:solidFill>
                            <a:srgbClr val="1E7A36"/>
                          </a:solidFill>
                          <a:latin typeface="Arial"/>
                        </a:rPr>
                        <a:t>i,</a:t>
                      </a:r>
                    </a:p>
                    <a:p>
                      <a:pPr marL="342900" indent="0">
                        <a:lnSpc>
                          <a:spcPts val="560"/>
                        </a:lnSpc>
                      </a:pPr>
                      <a:r>
                        <a:rPr lang="en-US" sz="700" i="1">
                          <a:solidFill>
                            <a:srgbClr val="5AA428"/>
                          </a:solidFill>
                          <a:latin typeface="Arial"/>
                        </a:rPr>
                        <a:t>lm.£V</a:t>
                      </a:r>
                      <a:r>
                        <a:rPr lang="en-US" sz="700">
                          <a:solidFill>
                            <a:srgbClr val="5AA428"/>
                          </a:solidFill>
                          <a:latin typeface="Arial"/>
                        </a:rPr>
                        <a:t> ii:’</a:t>
                      </a:r>
                    </a:p>
                    <a:p>
                      <a:pPr marL="342900" indent="0">
                        <a:lnSpc>
                          <a:spcPts val="560"/>
                        </a:lnSpc>
                      </a:pPr>
                      <a:r>
                        <a:rPr lang="en-US" sz="700">
                          <a:solidFill>
                            <a:srgbClr val="1E7A36"/>
                          </a:solidFill>
                          <a:latin typeface="Arial"/>
                        </a:rPr>
                        <a:t>.!?-* V</a:t>
                      </a:r>
                      <a:r>
                        <a:rPr lang="en-US" sz="700" baseline="30000">
                          <a:solidFill>
                            <a:srgbClr val="1E7A36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21127">
                <a:tc>
                  <a:txBody>
                    <a:bodyPr/>
                    <a:lstStyle/>
                    <a:p>
                      <a:pPr marL="88900" indent="0" algn="just">
                        <a:lnSpc>
                          <a:spcPts val="560"/>
                        </a:lnSpc>
                      </a:pPr>
                      <a:r>
                        <a:rPr lang="en-US" sz="700">
                          <a:solidFill>
                            <a:srgbClr val="1E7A36"/>
                          </a:solidFill>
                          <a:latin typeface="Arial"/>
                        </a:rPr>
                        <a:t>'</a:t>
                      </a:r>
                    </a:p>
                    <a:p>
                      <a:pPr marR="88900" indent="0" algn="r">
                        <a:lnSpc>
                          <a:spcPts val="480"/>
                        </a:lnSpc>
                      </a:pPr>
                      <a:r>
                        <a:rPr lang="en-US" sz="700">
                          <a:solidFill>
                            <a:srgbClr val="1E7A36"/>
                          </a:solidFill>
                          <a:latin typeface="Arial"/>
                        </a:rPr>
                        <a:t>■</a:t>
                      </a:r>
                    </a:p>
                    <a:p>
                      <a:pPr marL="88900" indent="0" algn="just">
                        <a:lnSpc>
                          <a:spcPts val="480"/>
                        </a:lnSpc>
                      </a:pPr>
                      <a:r>
                        <a:rPr lang="en-US" sz="700" i="1">
                          <a:solidFill>
                            <a:srgbClr val="11131A"/>
                          </a:solidFill>
                          <a:latin typeface="Arial"/>
                        </a:rPr>
                        <a:t>World </a:t>
                      </a:r>
                      <a:r>
                        <a:rPr lang="en-US" sz="700" i="1" cap="small">
                          <a:solidFill>
                            <a:srgbClr val="1E7A36"/>
                          </a:solidFill>
                          <a:latin typeface="Arial"/>
                        </a:rPr>
                        <a:t>m</a:t>
                      </a:r>
                      <a:r>
                        <a:rPr lang="en-US" sz="700" b="1">
                          <a:solidFill>
                            <a:srgbClr val="1E7A36"/>
                          </a:solidFill>
                          <a:latin typeface="Times New Roman"/>
                        </a:rPr>
                        <a:t>    -</a:t>
                      </a:r>
                    </a:p>
                    <a:p>
                      <a:pPr indent="0" algn="just">
                        <a:lnSpc>
                          <a:spcPts val="480"/>
                        </a:lnSpc>
                      </a:pPr>
                      <a:r>
                        <a:rPr lang="en-US" sz="700" i="1">
                          <a:solidFill>
                            <a:srgbClr val="11131A"/>
                          </a:solidFill>
                          <a:latin typeface="Arial"/>
                        </a:rPr>
                        <a:t>Language</a:t>
                      </a:r>
                      <a:r>
                        <a:rPr lang="en-US" sz="700">
                          <a:solidFill>
                            <a:srgbClr val="11131A"/>
                          </a:solidFill>
                          <a:latin typeface="Arial"/>
                        </a:rPr>
                        <a:t> </a:t>
                      </a:r>
                      <a:r>
                        <a:rPr lang="en-US" sz="700" baseline="30000">
                          <a:solidFill>
                            <a:srgbClr val="1E7A36"/>
                          </a:solidFill>
                          <a:latin typeface="Arial"/>
                        </a:rPr>
                        <a:t>e</a:t>
                      </a:r>
                      <a:r>
                        <a:rPr lang="en-US" sz="700">
                          <a:solidFill>
                            <a:srgbClr val="1E7A36"/>
                          </a:solidFill>
                          <a:latin typeface="Arial"/>
                        </a:rPr>
                        <a:t>j«    ^</a:t>
                      </a:r>
                    </a:p>
                    <a:p>
                      <a:pPr marL="355600" indent="0" algn="just">
                        <a:lnSpc>
                          <a:spcPts val="560"/>
                        </a:lnSpc>
                      </a:pPr>
                      <a:r>
                        <a:rPr lang="en-US" sz="700" i="1">
                          <a:solidFill>
                            <a:srgbClr val="1E7A36"/>
                          </a:solidFill>
                          <a:latin typeface="Arial"/>
                        </a:rPr>
                        <a:t>sX</a:t>
                      </a:r>
                    </a:p>
                    <a:p>
                      <a:pPr marL="355600" indent="0" algn="just">
                        <a:lnSpc>
                          <a:spcPts val="560"/>
                        </a:lnSpc>
                      </a:pPr>
                      <a:r>
                        <a:rPr lang="en-US" sz="700">
                          <a:solidFill>
                            <a:srgbClr val="1E7A36"/>
                          </a:solidFill>
                          <a:latin typeface="Arial"/>
                        </a:rPr>
                        <a:t>.    1^</a:t>
                      </a:r>
                    </a:p>
                    <a:p>
                      <a:pPr indent="0" algn="just">
                        <a:lnSpc>
                          <a:spcPts val="560"/>
                        </a:lnSpc>
                      </a:pPr>
                      <a:r>
                        <a:rPr lang="en-US" sz="700">
                          <a:solidFill>
                            <a:srgbClr val="1E7A36"/>
                          </a:solidFill>
                          <a:latin typeface="Arial"/>
                        </a:rPr>
                        <a:t>_if_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42900" indent="0">
                        <a:lnSpc>
                          <a:spcPts val="560"/>
                        </a:lnSpc>
                        <a:spcAft>
                          <a:spcPts val="420"/>
                        </a:spcAft>
                      </a:pPr>
                      <a:r>
                        <a:rPr lang="en-US" sz="700">
                          <a:solidFill>
                            <a:srgbClr val="1E7A36"/>
                          </a:solidFill>
                          <a:latin typeface="Arial"/>
                        </a:rPr>
                        <a:t>siL</a:t>
                      </a:r>
                    </a:p>
                    <a:p>
                      <a:pPr marL="228600" indent="0">
                        <a:lnSpc>
                          <a:spcPts val="1670"/>
                        </a:lnSpc>
                        <a:spcAft>
                          <a:spcPts val="420"/>
                        </a:spcAft>
                      </a:pPr>
                      <a:r>
                        <a:rPr lang="en-US" sz="2500">
                          <a:solidFill>
                            <a:srgbClr val="1E7A36"/>
                          </a:solidFill>
                          <a:latin typeface="Arial"/>
                        </a:rPr>
                        <a:t>V </a:t>
                      </a:r>
                      <a:r>
                        <a:rPr lang="en-US" sz="2500">
                          <a:solidFill>
                            <a:srgbClr val="409232"/>
                          </a:solidFill>
                          <a:latin typeface="Arial"/>
                        </a:rPr>
                        <a:t>IT</a:t>
                      </a:r>
                    </a:p>
                    <a:p>
                      <a:pPr marL="342900" indent="0">
                        <a:lnSpc>
                          <a:spcPts val="560"/>
                        </a:lnSpc>
                      </a:pPr>
                      <a:r>
                        <a:rPr lang="en-US" sz="700">
                          <a:solidFill>
                            <a:srgbClr val="409232"/>
                          </a:solidFill>
                          <a:latin typeface="Arial"/>
                        </a:rPr>
                        <a:t>ViJSffiS</a:t>
                      </a:r>
                    </a:p>
                    <a:p>
                      <a:pPr marL="342900" indent="0">
                        <a:lnSpc>
                          <a:spcPts val="312"/>
                        </a:lnSpc>
                      </a:pPr>
                      <a:r>
                        <a:rPr lang="en-US" sz="700">
                          <a:solidFill>
                            <a:srgbClr val="409232"/>
                          </a:solidFill>
                          <a:latin typeface="Arial"/>
                        </a:rPr>
                        <a:t>■na </a:t>
                      </a:r>
                      <a:r>
                        <a:rPr lang="en-US" sz="700">
                          <a:solidFill>
                            <a:srgbClr val="1E7A36"/>
                          </a:solidFill>
                          <a:latin typeface="Arial"/>
                        </a:rPr>
                        <a:t>IP</a:t>
                      </a:r>
                    </a:p>
                    <a:p>
                      <a:pPr marL="342900" indent="0">
                        <a:lnSpc>
                          <a:spcPts val="312"/>
                        </a:lnSpc>
                      </a:pPr>
                      <a:r>
                        <a:rPr lang="en-US" sz="700">
                          <a:solidFill>
                            <a:srgbClr val="1E7A36"/>
                          </a:solidFill>
                          <a:latin typeface="Arial"/>
                        </a:rPr>
                        <a:t>-r*i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8" name="Rectangle 17"/>
          <p:cNvSpPr/>
          <p:nvPr/>
        </p:nvSpPr>
        <p:spPr>
          <a:xfrm>
            <a:off x="17670275" y="4437264"/>
            <a:ext cx="1949783" cy="5713669"/>
          </a:xfrm>
          <a:prstGeom prst="rect">
            <a:avLst/>
          </a:prstGeom>
          <a:solidFill>
            <a:srgbClr val="E7F2EC"/>
          </a:solidFill>
        </p:spPr>
        <p:txBody>
          <a:bodyPr lIns="0" tIns="0" rIns="0" bIns="0">
            <a:normAutofit fontScale="97500"/>
          </a:bodyPr>
          <a:lstStyle/>
          <a:p>
            <a:pPr algn="l" defTabSz="1507571" rtl="0">
              <a:lnSpc>
                <a:spcPts val="2255"/>
              </a:lnSpc>
              <a:spcAft>
                <a:spcPts val="923"/>
              </a:spcAft>
            </a:pPr>
            <a:r>
              <a:rPr lang="en-US" sz="1814" b="1" kern="1200">
                <a:solidFill>
                  <a:prstClr val="black"/>
                </a:solidFill>
                <a:latin typeface="Arial"/>
                <a:ea typeface="+mn-ea"/>
                <a:cs typeface="+mn-cs"/>
              </a:rPr>
              <a:t>Increases in</a:t>
            </a:r>
            <a:br>
              <a:rPr sz="2968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en-US" sz="1814" b="1" kern="1200">
                <a:solidFill>
                  <a:prstClr val="black"/>
                </a:solidFill>
                <a:latin typeface="Arial"/>
                <a:ea typeface="+mn-ea"/>
                <a:cs typeface="+mn-cs"/>
              </a:rPr>
              <a:t>temporary</a:t>
            </a:r>
            <a:br>
              <a:rPr sz="2968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en-US" sz="1814" b="1" kern="1200">
                <a:solidFill>
                  <a:prstClr val="black"/>
                </a:solidFill>
                <a:latin typeface="Arial"/>
                <a:ea typeface="+mn-ea"/>
                <a:cs typeface="+mn-cs"/>
              </a:rPr>
              <a:t>credentials</a:t>
            </a:r>
            <a:br>
              <a:rPr sz="2968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en-US" sz="1814" b="1" kern="1200">
                <a:solidFill>
                  <a:prstClr val="black"/>
                </a:solidFill>
                <a:latin typeface="Arial"/>
                <a:ea typeface="+mn-ea"/>
                <a:cs typeface="+mn-cs"/>
              </a:rPr>
              <a:t>issued from</a:t>
            </a:r>
            <a:br>
              <a:rPr sz="2968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en-US" sz="1814" b="1" kern="1200">
                <a:solidFill>
                  <a:prstClr val="black"/>
                </a:solidFill>
                <a:latin typeface="Arial"/>
                <a:ea typeface="+mn-ea"/>
                <a:cs typeface="+mn-cs"/>
              </a:rPr>
              <a:t>2018-19 to</a:t>
            </a:r>
            <a:br>
              <a:rPr sz="2968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en-US" sz="1731" b="1" kern="1200">
                <a:solidFill>
                  <a:prstClr val="black"/>
                </a:solidFill>
                <a:latin typeface="Arial"/>
                <a:ea typeface="+mn-ea"/>
                <a:cs typeface="+mn-cs"/>
              </a:rPr>
              <a:t>2021</a:t>
            </a:r>
            <a:r>
              <a:rPr lang="en-US" sz="1237" b="1" kern="1200">
                <a:solidFill>
                  <a:prstClr val="black"/>
                </a:solidFill>
                <a:latin typeface="Arial"/>
                <a:ea typeface="+mn-ea"/>
                <a:cs typeface="+mn-cs"/>
              </a:rPr>
              <a:t>-</a:t>
            </a:r>
            <a:r>
              <a:rPr lang="en-US" sz="1731" b="1" kern="1200">
                <a:solidFill>
                  <a:prstClr val="black"/>
                </a:solidFill>
                <a:latin typeface="Arial"/>
                <a:ea typeface="+mn-ea"/>
                <a:cs typeface="+mn-cs"/>
              </a:rPr>
              <a:t>22</a:t>
            </a:r>
            <a:r>
              <a:rPr lang="en-US" sz="1237" b="1" kern="1200">
                <a:solidFill>
                  <a:prstClr val="black"/>
                </a:solidFill>
                <a:latin typeface="Arial"/>
                <a:ea typeface="+mn-ea"/>
                <a:cs typeface="+mn-cs"/>
              </a:rPr>
              <a:t>:</a:t>
            </a:r>
          </a:p>
          <a:p>
            <a:pPr algn="l" defTabSz="1507571" rtl="0">
              <a:lnSpc>
                <a:spcPts val="1939"/>
              </a:lnSpc>
            </a:pPr>
            <a:r>
              <a:rPr lang="en-US" sz="1649" kern="1200">
                <a:solidFill>
                  <a:srgbClr val="11131A"/>
                </a:solidFill>
                <a:latin typeface="Arial"/>
                <a:ea typeface="+mn-ea"/>
                <a:cs typeface="+mn-cs"/>
              </a:rPr>
              <a:t>Full-year substitute</a:t>
            </a:r>
            <a:br>
              <a:rPr sz="2968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en-US" sz="1649" kern="1200">
                <a:solidFill>
                  <a:srgbClr val="11131A"/>
                </a:solidFill>
                <a:latin typeface="Arial"/>
                <a:ea typeface="+mn-ea"/>
                <a:cs typeface="+mn-cs"/>
              </a:rPr>
              <a:t>teaching permits:</a:t>
            </a:r>
          </a:p>
          <a:p>
            <a:pPr algn="l" defTabSz="1507571" rtl="0">
              <a:lnSpc>
                <a:spcPts val="1939"/>
              </a:lnSpc>
              <a:spcAft>
                <a:spcPts val="923"/>
              </a:spcAft>
            </a:pPr>
            <a:r>
              <a:rPr lang="en-US" sz="1484" b="1" kern="1200">
                <a:solidFill>
                  <a:srgbClr val="057B45"/>
                </a:solidFill>
                <a:latin typeface="Arial"/>
                <a:ea typeface="+mn-ea"/>
                <a:cs typeface="+mn-cs"/>
              </a:rPr>
              <a:t>+</a:t>
            </a:r>
            <a:r>
              <a:rPr lang="en-US" sz="1649" b="1" kern="1200">
                <a:solidFill>
                  <a:srgbClr val="057B45"/>
                </a:solidFill>
                <a:latin typeface="Arial"/>
                <a:ea typeface="+mn-ea"/>
                <a:cs typeface="+mn-cs"/>
              </a:rPr>
              <a:t>141</a:t>
            </a:r>
            <a:r>
              <a:rPr lang="en-US" sz="1484" b="1" kern="1200">
                <a:solidFill>
                  <a:srgbClr val="057B45"/>
                </a:solidFill>
                <a:latin typeface="Arial"/>
                <a:ea typeface="+mn-ea"/>
                <a:cs typeface="+mn-cs"/>
              </a:rPr>
              <a:t>%</a:t>
            </a:r>
          </a:p>
          <a:p>
            <a:pPr algn="l" defTabSz="1507571" rtl="0">
              <a:lnSpc>
                <a:spcPts val="1978"/>
              </a:lnSpc>
              <a:spcAft>
                <a:spcPts val="2424"/>
              </a:spcAft>
            </a:pPr>
            <a:r>
              <a:rPr lang="en-US" sz="1649" kern="1200">
                <a:solidFill>
                  <a:srgbClr val="11131A"/>
                </a:solidFill>
                <a:latin typeface="Arial"/>
                <a:ea typeface="+mn-ea"/>
                <a:cs typeface="+mn-cs"/>
              </a:rPr>
              <a:t>Extended daily</a:t>
            </a:r>
            <a:br>
              <a:rPr sz="2968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en-US" sz="1649" kern="1200">
                <a:solidFill>
                  <a:srgbClr val="11131A"/>
                </a:solidFill>
                <a:latin typeface="Arial"/>
                <a:ea typeface="+mn-ea"/>
                <a:cs typeface="+mn-cs"/>
              </a:rPr>
              <a:t>substitute teaching</a:t>
            </a:r>
            <a:br>
              <a:rPr sz="2968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en-US" sz="1649" kern="1200">
                <a:solidFill>
                  <a:srgbClr val="11131A"/>
                </a:solidFill>
                <a:latin typeface="Arial"/>
                <a:ea typeface="+mn-ea"/>
                <a:cs typeface="+mn-cs"/>
              </a:rPr>
              <a:t>permits: </a:t>
            </a:r>
            <a:r>
              <a:rPr lang="en-US" sz="1484" b="1" kern="1200">
                <a:solidFill>
                  <a:srgbClr val="057B45"/>
                </a:solidFill>
                <a:latin typeface="Arial"/>
                <a:ea typeface="+mn-ea"/>
                <a:cs typeface="+mn-cs"/>
              </a:rPr>
              <a:t>+</a:t>
            </a:r>
            <a:r>
              <a:rPr lang="en-US" sz="1649" b="1" kern="1200">
                <a:solidFill>
                  <a:srgbClr val="057B45"/>
                </a:solidFill>
                <a:latin typeface="Arial"/>
                <a:ea typeface="+mn-ea"/>
                <a:cs typeface="+mn-cs"/>
              </a:rPr>
              <a:t>51</a:t>
            </a:r>
            <a:r>
              <a:rPr lang="en-US" sz="1484" b="1" kern="1200">
                <a:solidFill>
                  <a:srgbClr val="057B45"/>
                </a:solidFill>
                <a:latin typeface="Arial"/>
                <a:ea typeface="+mn-ea"/>
                <a:cs typeface="+mn-cs"/>
              </a:rPr>
              <a:t>%</a:t>
            </a:r>
          </a:p>
          <a:p>
            <a:pPr algn="l" defTabSz="1507571" rtl="0">
              <a:lnSpc>
                <a:spcPts val="1939"/>
              </a:lnSpc>
            </a:pPr>
            <a:r>
              <a:rPr lang="en-US" sz="1649" b="1" kern="1200">
                <a:solidFill>
                  <a:prstClr val="black"/>
                </a:solidFill>
                <a:latin typeface="Arial"/>
                <a:ea typeface="+mn-ea"/>
                <a:cs typeface="+mn-cs"/>
              </a:rPr>
              <a:t>Science </a:t>
            </a:r>
            <a:r>
              <a:rPr lang="en-US" sz="1649" kern="1200">
                <a:solidFill>
                  <a:srgbClr val="11131A"/>
                </a:solidFill>
                <a:latin typeface="Arial"/>
                <a:ea typeface="+mn-ea"/>
                <a:cs typeface="+mn-cs"/>
              </a:rPr>
              <a:t>teachers,</a:t>
            </a:r>
            <a:br>
              <a:rPr sz="2968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en-US" sz="1649" kern="1200">
                <a:solidFill>
                  <a:srgbClr val="11131A"/>
                </a:solidFill>
                <a:latin typeface="Arial"/>
                <a:ea typeface="+mn-ea"/>
                <a:cs typeface="+mn-cs"/>
              </a:rPr>
              <a:t>and in some areas</a:t>
            </a:r>
            <a:br>
              <a:rPr sz="2968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en-US" sz="1649" kern="1200">
                <a:solidFill>
                  <a:prstClr val="black"/>
                </a:solidFill>
                <a:latin typeface="Arial"/>
                <a:ea typeface="+mn-ea"/>
                <a:cs typeface="+mn-cs"/>
              </a:rPr>
              <a:t>of </a:t>
            </a:r>
            <a:r>
              <a:rPr lang="en-US" sz="1649" kern="1200">
                <a:solidFill>
                  <a:srgbClr val="11131A"/>
                </a:solidFill>
                <a:latin typeface="Arial"/>
                <a:ea typeface="+mn-ea"/>
                <a:cs typeface="+mn-cs"/>
              </a:rPr>
              <a:t>the state, </a:t>
            </a:r>
            <a:r>
              <a:rPr lang="en-US" sz="1649" b="1" kern="1200">
                <a:solidFill>
                  <a:prstClr val="black"/>
                </a:solidFill>
                <a:latin typeface="Arial"/>
                <a:ea typeface="+mn-ea"/>
                <a:cs typeface="+mn-cs"/>
              </a:rPr>
              <a:t>ELA </a:t>
            </a:r>
            <a:r>
              <a:rPr lang="en-US" sz="1649" kern="1200">
                <a:solidFill>
                  <a:srgbClr val="11131A"/>
                </a:solidFill>
                <a:latin typeface="Arial"/>
                <a:ea typeface="+mn-ea"/>
                <a:cs typeface="+mn-cs"/>
              </a:rPr>
              <a:t>and</a:t>
            </a:r>
            <a:br>
              <a:rPr sz="2968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en-US" sz="1649" b="1" kern="1200">
                <a:solidFill>
                  <a:prstClr val="black"/>
                </a:solidFill>
                <a:latin typeface="Arial"/>
                <a:ea typeface="+mn-ea"/>
                <a:cs typeface="+mn-cs"/>
              </a:rPr>
              <a:t>special education</a:t>
            </a:r>
            <a:br>
              <a:rPr sz="2968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en-US" sz="1649" kern="1200">
                <a:solidFill>
                  <a:srgbClr val="11131A"/>
                </a:solidFill>
                <a:latin typeface="Arial"/>
                <a:ea typeface="+mn-ea"/>
                <a:cs typeface="+mn-cs"/>
              </a:rPr>
              <a:t>teachers are the</a:t>
            </a:r>
            <a:br>
              <a:rPr sz="2968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en-US" sz="1649" kern="1200">
                <a:solidFill>
                  <a:srgbClr val="11131A"/>
                </a:solidFill>
                <a:latin typeface="Arial"/>
                <a:ea typeface="+mn-ea"/>
                <a:cs typeface="+mn-cs"/>
              </a:rPr>
              <a:t>most likely to </a:t>
            </a:r>
            <a:r>
              <a:rPr lang="en-US" sz="1649" kern="1200">
                <a:solidFill>
                  <a:prstClr val="black"/>
                </a:solidFill>
                <a:latin typeface="Arial"/>
                <a:ea typeface="+mn-ea"/>
                <a:cs typeface="+mn-cs"/>
              </a:rPr>
              <a:t>be</a:t>
            </a:r>
            <a:br>
              <a:rPr sz="2968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en-US" sz="1649" kern="1200">
                <a:solidFill>
                  <a:srgbClr val="11131A"/>
                </a:solidFill>
                <a:latin typeface="Arial"/>
                <a:ea typeface="+mn-ea"/>
                <a:cs typeface="+mn-cs"/>
              </a:rPr>
              <a:t>under-credentialed.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9403974" y="10844413"/>
            <a:ext cx="160807" cy="211059"/>
          </a:xfrm>
          <a:prstGeom prst="rect">
            <a:avLst/>
          </a:prstGeom>
        </p:spPr>
        <p:txBody>
          <a:bodyPr wrap="none" lIns="0" tIns="0" rIns="0" bIns="0">
            <a:normAutofit fontScale="97500"/>
          </a:bodyPr>
          <a:lstStyle/>
          <a:p>
            <a:pPr algn="l" defTabSz="1507571" rtl="0">
              <a:lnSpc>
                <a:spcPts val="1566"/>
              </a:lnSpc>
            </a:pPr>
            <a:r>
              <a:rPr lang="en-US" sz="1401" kern="1200">
                <a:solidFill>
                  <a:srgbClr val="A1A1A1"/>
                </a:solidFill>
                <a:latin typeface="Arial"/>
                <a:ea typeface="+mn-ea"/>
                <a:cs typeface="+mn-cs"/>
              </a:rPr>
              <a:t>6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1939" y="542723"/>
            <a:ext cx="1547766" cy="9246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4234" y="2703565"/>
            <a:ext cx="1015093" cy="9145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05470" y="2743767"/>
            <a:ext cx="733681" cy="6331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54571" y="4804105"/>
            <a:ext cx="8457436" cy="250758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04647" y="6482526"/>
            <a:ext cx="190958" cy="1587968"/>
          </a:xfrm>
          <a:prstGeom prst="rect">
            <a:avLst/>
          </a:prstGeom>
        </p:spPr>
        <p:txBody>
          <a:bodyPr vert="vert270" wrap="none" lIns="0" tIns="0" rIns="0" bIns="0">
            <a:normAutofit fontScale="97500"/>
          </a:bodyPr>
          <a:lstStyle/>
          <a:p>
            <a:pPr algn="l" defTabSz="1507571" rtl="0">
              <a:lnSpc>
                <a:spcPts val="1006"/>
              </a:lnSpc>
            </a:pPr>
            <a:r>
              <a:rPr lang="en-US" sz="907" kern="1200">
                <a:solidFill>
                  <a:srgbClr val="2B2733"/>
                </a:solidFill>
                <a:latin typeface="Arial"/>
                <a:ea typeface="+mn-ea"/>
                <a:cs typeface="+mn-cs"/>
              </a:rPr>
              <a:t>Number of Unique Educators</a:t>
            </a:r>
          </a:p>
        </p:txBody>
      </p:sp>
      <p:sp>
        <p:nvSpPr>
          <p:cNvPr id="7" name="Rectangle 6"/>
          <p:cNvSpPr/>
          <p:nvPr/>
        </p:nvSpPr>
        <p:spPr>
          <a:xfrm>
            <a:off x="554394" y="522622"/>
            <a:ext cx="12412280" cy="1226152"/>
          </a:xfrm>
          <a:prstGeom prst="rect">
            <a:avLst/>
          </a:prstGeom>
        </p:spPr>
        <p:txBody>
          <a:bodyPr lIns="0" tIns="0" rIns="0" bIns="0">
            <a:normAutofit fontScale="97500"/>
          </a:bodyPr>
          <a:lstStyle/>
          <a:p>
            <a:pPr algn="l" defTabSz="1507571" rtl="0">
              <a:lnSpc>
                <a:spcPts val="5705"/>
              </a:lnSpc>
            </a:pPr>
            <a:r>
              <a:rPr lang="en-US" sz="5111" b="1" kern="1200">
                <a:solidFill>
                  <a:srgbClr val="4A66AC"/>
                </a:solidFill>
                <a:latin typeface="Arial"/>
                <a:ea typeface="+mn-ea"/>
                <a:cs typeface="+mn-cs"/>
              </a:rPr>
              <a:t>The Market Does Not Support the Need</a:t>
            </a:r>
          </a:p>
          <a:p>
            <a:pPr algn="l" defTabSz="1507571" rtl="0">
              <a:lnSpc>
                <a:spcPts val="3314"/>
              </a:lnSpc>
            </a:pPr>
            <a:r>
              <a:rPr lang="en-US" sz="2968" b="1" kern="1200">
                <a:solidFill>
                  <a:srgbClr val="262950"/>
                </a:solidFill>
                <a:latin typeface="Arial"/>
                <a:ea typeface="+mn-ea"/>
                <a:cs typeface="+mn-cs"/>
              </a:rPr>
              <a:t>And negatively affects Michigan’s most vulnerable populations</a:t>
            </a:r>
          </a:p>
        </p:txBody>
      </p:sp>
      <p:sp>
        <p:nvSpPr>
          <p:cNvPr id="8" name="Rectangle 7"/>
          <p:cNvSpPr/>
          <p:nvPr/>
        </p:nvSpPr>
        <p:spPr>
          <a:xfrm>
            <a:off x="700126" y="2889498"/>
            <a:ext cx="7598124" cy="864337"/>
          </a:xfrm>
          <a:prstGeom prst="rect">
            <a:avLst/>
          </a:prstGeom>
        </p:spPr>
        <p:txBody>
          <a:bodyPr lIns="0" tIns="0" rIns="0" bIns="0">
            <a:normAutofit fontScale="25000" lnSpcReduction="20000"/>
          </a:bodyPr>
          <a:lstStyle/>
          <a:p>
            <a:pPr algn="l" defTabSz="1507571" rtl="0">
              <a:lnSpc>
                <a:spcPts val="4237"/>
              </a:lnSpc>
            </a:pPr>
            <a:r>
              <a:rPr lang="en-US" sz="3792" b="1" kern="1200">
                <a:solidFill>
                  <a:prstClr val="black"/>
                </a:solidFill>
                <a:latin typeface="Arial"/>
                <a:ea typeface="+mn-ea"/>
                <a:cs typeface="+mn-cs"/>
              </a:rPr>
              <a:t>Teacher Preparation</a:t>
            </a:r>
          </a:p>
          <a:p>
            <a:pPr algn="l" defTabSz="1507571" rtl="0">
              <a:lnSpc>
                <a:spcPts val="2651"/>
              </a:lnSpc>
            </a:pPr>
            <a:r>
              <a:rPr lang="en-US" sz="2143" b="1" kern="1200">
                <a:solidFill>
                  <a:srgbClr val="057B45"/>
                </a:solidFill>
                <a:latin typeface="Arial"/>
                <a:ea typeface="+mn-ea"/>
                <a:cs typeface="+mn-cs"/>
              </a:rPr>
              <a:t>In each year since the onset of the COVID-19 pandemic,</a:t>
            </a:r>
            <a:br>
              <a:rPr sz="2968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endParaRPr sz="2968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95101" y="3819163"/>
            <a:ext cx="8155923" cy="608051"/>
          </a:xfrm>
          <a:prstGeom prst="rect">
            <a:avLst/>
          </a:prstGeom>
        </p:spPr>
        <p:txBody>
          <a:bodyPr lIns="0" tIns="0" rIns="0" bIns="0">
            <a:normAutofit fontScale="25000" lnSpcReduction="20000"/>
          </a:bodyPr>
          <a:lstStyle/>
          <a:p>
            <a:pPr algn="l" defTabSz="1507571" rtl="0">
              <a:lnSpc>
                <a:spcPts val="2651"/>
              </a:lnSpc>
            </a:pPr>
            <a:r>
              <a:rPr lang="en-US" sz="2143" b="1" kern="1200">
                <a:solidFill>
                  <a:srgbClr val="057B45"/>
                </a:solidFill>
                <a:latin typeface="Arial"/>
                <a:ea typeface="+mn-ea"/>
                <a:cs typeface="+mn-cs"/>
              </a:rPr>
              <a:t>Michigan has issued fewer initial teaching certificates in all</a:t>
            </a:r>
            <a:br>
              <a:rPr sz="2968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en-US" sz="2143" b="1" kern="1200">
                <a:solidFill>
                  <a:srgbClr val="057B45"/>
                </a:solidFill>
                <a:latin typeface="Arial"/>
                <a:ea typeface="+mn-ea"/>
                <a:cs typeface="+mn-cs"/>
              </a:rPr>
              <a:t>grade ranges, subject areas, and educational settings.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052050" y="2753817"/>
            <a:ext cx="7829284" cy="1437211"/>
          </a:xfrm>
          <a:prstGeom prst="rect">
            <a:avLst/>
          </a:prstGeom>
        </p:spPr>
        <p:txBody>
          <a:bodyPr lIns="0" tIns="0" rIns="0" bIns="0">
            <a:normAutofit fontScale="97500"/>
          </a:bodyPr>
          <a:lstStyle/>
          <a:p>
            <a:pPr algn="l" defTabSz="1507571" rtl="0">
              <a:lnSpc>
                <a:spcPts val="4237"/>
              </a:lnSpc>
            </a:pPr>
            <a:r>
              <a:rPr lang="en-US" sz="3792" b="1" kern="1200">
                <a:solidFill>
                  <a:prstClr val="black"/>
                </a:solidFill>
                <a:latin typeface="Arial"/>
                <a:ea typeface="+mn-ea"/>
                <a:cs typeface="+mn-cs"/>
              </a:rPr>
              <a:t>Teacher Exits (District and State)</a:t>
            </a:r>
          </a:p>
          <a:p>
            <a:pPr algn="just" defTabSz="1507571" rtl="0">
              <a:lnSpc>
                <a:spcPts val="2928"/>
              </a:lnSpc>
            </a:pPr>
            <a:r>
              <a:rPr lang="en-US" sz="2473" b="1" kern="1200">
                <a:solidFill>
                  <a:srgbClr val="057B45"/>
                </a:solidFill>
                <a:latin typeface="Arial"/>
                <a:ea typeface="+mn-ea"/>
                <a:cs typeface="+mn-cs"/>
              </a:rPr>
              <a:t>by Black and Economically Disadvantaged Student</a:t>
            </a:r>
            <a:br>
              <a:rPr sz="2968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en-US" sz="2473" b="1" kern="1200">
                <a:solidFill>
                  <a:srgbClr val="057B45"/>
                </a:solidFill>
                <a:latin typeface="Arial"/>
                <a:ea typeface="+mn-ea"/>
                <a:cs typeface="+mn-cs"/>
              </a:rPr>
              <a:t>Populations and Year, Fall 2010 to Fall 2019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84218" y="4331735"/>
            <a:ext cx="281412" cy="170857"/>
          </a:xfrm>
          <a:prstGeom prst="rect">
            <a:avLst/>
          </a:prstGeom>
        </p:spPr>
        <p:txBody>
          <a:bodyPr wrap="none" lIns="0" tIns="0" rIns="0" bIns="0">
            <a:normAutofit fontScale="97500"/>
          </a:bodyPr>
          <a:lstStyle/>
          <a:p>
            <a:pPr algn="l" defTabSz="1507571" rtl="0">
              <a:lnSpc>
                <a:spcPts val="1286"/>
              </a:lnSpc>
            </a:pPr>
            <a:r>
              <a:rPr lang="en-US" sz="1154" kern="1200">
                <a:solidFill>
                  <a:srgbClr val="2B2733"/>
                </a:solidFill>
                <a:latin typeface="Arial"/>
                <a:ea typeface="+mn-ea"/>
                <a:cs typeface="+mn-cs"/>
              </a:rPr>
              <a:t>16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73487" y="4703601"/>
            <a:ext cx="3829213" cy="241210"/>
          </a:xfrm>
          <a:prstGeom prst="rect">
            <a:avLst/>
          </a:prstGeom>
          <a:solidFill>
            <a:srgbClr val="027F45"/>
          </a:solidFill>
        </p:spPr>
        <p:txBody>
          <a:bodyPr wrap="none" lIns="0" tIns="0" rIns="0" bIns="0">
            <a:normAutofit fontScale="90000"/>
          </a:bodyPr>
          <a:lstStyle/>
          <a:p>
            <a:pPr marL="355954" algn="l" defTabSz="1507571" rtl="0">
              <a:lnSpc>
                <a:spcPts val="2028"/>
              </a:lnSpc>
            </a:pPr>
            <a:r>
              <a:rPr lang="en-US" sz="1814" b="1" kern="1200">
                <a:solidFill>
                  <a:srgbClr val="FFFFFF"/>
                </a:solidFill>
                <a:latin typeface="Arial"/>
                <a:ea typeface="+mn-ea"/>
                <a:cs typeface="+mn-cs"/>
              </a:rPr>
              <a:t>Teachers issued initial certificates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26765" y="5226223"/>
            <a:ext cx="311563" cy="150756"/>
          </a:xfrm>
          <a:prstGeom prst="rect">
            <a:avLst/>
          </a:prstGeom>
        </p:spPr>
        <p:txBody>
          <a:bodyPr wrap="none" lIns="0" tIns="0" rIns="0" bIns="0">
            <a:normAutofit fontScale="97500"/>
          </a:bodyPr>
          <a:lstStyle/>
          <a:p>
            <a:pPr algn="l" defTabSz="1507571" rtl="0">
              <a:lnSpc>
                <a:spcPts val="1105"/>
              </a:lnSpc>
            </a:pPr>
            <a:r>
              <a:rPr lang="en-US" sz="989" kern="1200">
                <a:solidFill>
                  <a:srgbClr val="414142"/>
                </a:solidFill>
                <a:latin typeface="Arial"/>
                <a:ea typeface="+mn-ea"/>
                <a:cs typeface="+mn-cs"/>
              </a:rPr>
              <a:t>6K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26765" y="5899602"/>
            <a:ext cx="311563" cy="150756"/>
          </a:xfrm>
          <a:prstGeom prst="rect">
            <a:avLst/>
          </a:prstGeom>
        </p:spPr>
        <p:txBody>
          <a:bodyPr wrap="none" lIns="0" tIns="0" rIns="0" bIns="0">
            <a:normAutofit fontScale="97500"/>
          </a:bodyPr>
          <a:lstStyle/>
          <a:p>
            <a:pPr algn="l" defTabSz="1507571" rtl="0">
              <a:lnSpc>
                <a:spcPts val="1105"/>
              </a:lnSpc>
            </a:pPr>
            <a:r>
              <a:rPr lang="en-US" sz="989" kern="1200">
                <a:solidFill>
                  <a:srgbClr val="414142"/>
                </a:solidFill>
                <a:latin typeface="Arial"/>
                <a:ea typeface="+mn-ea"/>
                <a:cs typeface="+mn-cs"/>
              </a:rPr>
              <a:t>5K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16714" y="6562930"/>
            <a:ext cx="271362" cy="140706"/>
          </a:xfrm>
          <a:prstGeom prst="rect">
            <a:avLst/>
          </a:prstGeom>
        </p:spPr>
        <p:txBody>
          <a:bodyPr wrap="none" lIns="0" tIns="0" rIns="0" bIns="0">
            <a:normAutofit fontScale="97500"/>
          </a:bodyPr>
          <a:lstStyle/>
          <a:p>
            <a:pPr algn="l" defTabSz="1507571" rtl="0">
              <a:lnSpc>
                <a:spcPts val="1105"/>
              </a:lnSpc>
            </a:pPr>
            <a:r>
              <a:rPr lang="en-US" sz="989" kern="1200">
                <a:solidFill>
                  <a:srgbClr val="2B2733"/>
                </a:solidFill>
                <a:latin typeface="Arial"/>
                <a:ea typeface="+mn-ea"/>
                <a:cs typeface="+mn-cs"/>
              </a:rPr>
              <a:t>4K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308177" y="6633283"/>
            <a:ext cx="412068" cy="140706"/>
          </a:xfrm>
          <a:prstGeom prst="rect">
            <a:avLst/>
          </a:prstGeom>
        </p:spPr>
        <p:txBody>
          <a:bodyPr wrap="none" lIns="0" tIns="0" rIns="0" bIns="0">
            <a:normAutofit fontScale="97500"/>
          </a:bodyPr>
          <a:lstStyle/>
          <a:p>
            <a:pPr algn="l" defTabSz="1507571" rtl="0">
              <a:lnSpc>
                <a:spcPts val="1105"/>
              </a:lnSpc>
            </a:pPr>
            <a:r>
              <a:rPr lang="en-US" sz="989" kern="1200">
                <a:solidFill>
                  <a:srgbClr val="379267"/>
                </a:solidFill>
                <a:latin typeface="Arial"/>
                <a:ea typeface="+mn-ea"/>
                <a:cs typeface="+mn-cs"/>
              </a:rPr>
              <a:t>3,701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026765" y="7216208"/>
            <a:ext cx="311563" cy="140706"/>
          </a:xfrm>
          <a:prstGeom prst="rect">
            <a:avLst/>
          </a:prstGeom>
        </p:spPr>
        <p:txBody>
          <a:bodyPr wrap="none" lIns="0" tIns="0" rIns="0" bIns="0">
            <a:normAutofit fontScale="97500"/>
          </a:bodyPr>
          <a:lstStyle/>
          <a:p>
            <a:pPr algn="l" defTabSz="1507571" rtl="0">
              <a:lnSpc>
                <a:spcPts val="1105"/>
              </a:lnSpc>
            </a:pPr>
            <a:r>
              <a:rPr lang="en-US" sz="989" kern="1200">
                <a:solidFill>
                  <a:srgbClr val="414142"/>
                </a:solidFill>
                <a:latin typeface="Arial"/>
                <a:ea typeface="+mn-ea"/>
                <a:cs typeface="+mn-cs"/>
              </a:rPr>
              <a:t>3K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996649" y="6291568"/>
            <a:ext cx="492471" cy="170857"/>
          </a:xfrm>
          <a:prstGeom prst="rect">
            <a:avLst/>
          </a:prstGeom>
        </p:spPr>
        <p:txBody>
          <a:bodyPr wrap="none" lIns="0" tIns="0" rIns="0" bIns="0">
            <a:normAutofit fontScale="97500"/>
          </a:bodyPr>
          <a:lstStyle/>
          <a:p>
            <a:pPr algn="l" defTabSz="1507571" rtl="0">
              <a:lnSpc>
                <a:spcPts val="1105"/>
              </a:lnSpc>
            </a:pPr>
            <a:r>
              <a:rPr lang="en-US" sz="989" kern="1200">
                <a:solidFill>
                  <a:srgbClr val="A1A1A1"/>
                </a:solidFill>
                <a:latin typeface="Arial"/>
                <a:ea typeface="+mn-ea"/>
                <a:cs typeface="+mn-cs"/>
              </a:rPr>
              <a:t>4,195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006699" y="7155905"/>
            <a:ext cx="482421" cy="140706"/>
          </a:xfrm>
          <a:prstGeom prst="rect">
            <a:avLst/>
          </a:prstGeom>
        </p:spPr>
        <p:txBody>
          <a:bodyPr wrap="none" lIns="0" tIns="0" rIns="0" bIns="0">
            <a:normAutofit fontScale="97500"/>
          </a:bodyPr>
          <a:lstStyle/>
          <a:p>
            <a:pPr algn="l" defTabSz="1507571" rtl="0">
              <a:lnSpc>
                <a:spcPts val="1105"/>
              </a:lnSpc>
            </a:pPr>
            <a:r>
              <a:rPr lang="en-US" sz="989" kern="1200">
                <a:solidFill>
                  <a:srgbClr val="208B58"/>
                </a:solidFill>
                <a:latin typeface="Arial"/>
                <a:ea typeface="+mn-ea"/>
                <a:cs typeface="+mn-cs"/>
              </a:rPr>
              <a:t>2,898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891137" y="6512678"/>
            <a:ext cx="482421" cy="150756"/>
          </a:xfrm>
          <a:prstGeom prst="rect">
            <a:avLst/>
          </a:prstGeom>
        </p:spPr>
        <p:txBody>
          <a:bodyPr wrap="none" lIns="0" tIns="0" rIns="0" bIns="0">
            <a:normAutofit fontScale="97500"/>
          </a:bodyPr>
          <a:lstStyle/>
          <a:p>
            <a:pPr algn="l" defTabSz="1507571" rtl="0">
              <a:lnSpc>
                <a:spcPts val="1105"/>
              </a:lnSpc>
            </a:pPr>
            <a:r>
              <a:rPr lang="en-US" sz="989" kern="1200">
                <a:solidFill>
                  <a:srgbClr val="A1A1A1"/>
                </a:solidFill>
                <a:latin typeface="Arial"/>
                <a:ea typeface="+mn-ea"/>
                <a:cs typeface="+mn-cs"/>
              </a:rPr>
              <a:t>3,885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765524" y="6753888"/>
            <a:ext cx="1427161" cy="150756"/>
          </a:xfrm>
          <a:prstGeom prst="rect">
            <a:avLst/>
          </a:prstGeom>
        </p:spPr>
        <p:txBody>
          <a:bodyPr wrap="none" lIns="0" tIns="0" rIns="0" bIns="0">
            <a:normAutofit fontScale="97500"/>
          </a:bodyPr>
          <a:lstStyle/>
          <a:p>
            <a:pPr algn="just" defTabSz="1507571" rtl="0">
              <a:lnSpc>
                <a:spcPts val="1105"/>
              </a:lnSpc>
            </a:pPr>
            <a:r>
              <a:rPr lang="en-US" sz="989" kern="1200">
                <a:solidFill>
                  <a:srgbClr val="A1A1A1"/>
                </a:solidFill>
                <a:latin typeface="Arial"/>
                <a:ea typeface="+mn-ea"/>
                <a:cs typeface="+mn-cs"/>
              </a:rPr>
              <a:t>3,495    3,526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891137" y="7296611"/>
            <a:ext cx="2301548" cy="231160"/>
          </a:xfrm>
          <a:prstGeom prst="rect">
            <a:avLst/>
          </a:prstGeom>
        </p:spPr>
        <p:txBody>
          <a:bodyPr wrap="none" lIns="0" tIns="0" rIns="0" bIns="0">
            <a:normAutofit fontScale="97500"/>
          </a:bodyPr>
          <a:lstStyle/>
          <a:p>
            <a:pPr algn="ctr" defTabSz="1507571" rtl="0">
              <a:lnSpc>
                <a:spcPts val="1105"/>
              </a:lnSpc>
            </a:pPr>
            <a:r>
              <a:rPr lang="en-US" sz="989" kern="1200">
                <a:solidFill>
                  <a:srgbClr val="379267"/>
                </a:solidFill>
                <a:latin typeface="Arial"/>
                <a:ea typeface="+mn-ea"/>
                <a:cs typeface="+mn-cs"/>
              </a:rPr>
              <a:t>2,549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574602" y="6593081"/>
            <a:ext cx="492471" cy="140706"/>
          </a:xfrm>
          <a:prstGeom prst="rect">
            <a:avLst/>
          </a:prstGeom>
        </p:spPr>
        <p:txBody>
          <a:bodyPr wrap="none" lIns="0" tIns="0" rIns="0" bIns="0">
            <a:normAutofit fontScale="97500"/>
          </a:bodyPr>
          <a:lstStyle/>
          <a:p>
            <a:pPr algn="l" defTabSz="1507571" rtl="0">
              <a:lnSpc>
                <a:spcPts val="1105"/>
              </a:lnSpc>
            </a:pPr>
            <a:r>
              <a:rPr lang="en-US" sz="989" kern="1200">
                <a:solidFill>
                  <a:srgbClr val="A1A1A1"/>
                </a:solidFill>
                <a:latin typeface="Arial"/>
                <a:ea typeface="+mn-ea"/>
                <a:cs typeface="+mn-cs"/>
              </a:rPr>
              <a:t>3,755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574602" y="7176006"/>
            <a:ext cx="492471" cy="140706"/>
          </a:xfrm>
          <a:prstGeom prst="rect">
            <a:avLst/>
          </a:prstGeom>
        </p:spPr>
        <p:txBody>
          <a:bodyPr wrap="none" lIns="0" tIns="0" rIns="0" bIns="0">
            <a:normAutofit fontScale="97500"/>
          </a:bodyPr>
          <a:lstStyle/>
          <a:p>
            <a:pPr algn="l" defTabSz="1507571" rtl="0">
              <a:lnSpc>
                <a:spcPts val="1105"/>
              </a:lnSpc>
            </a:pPr>
            <a:r>
              <a:rPr lang="en-US" sz="989" kern="1200">
                <a:solidFill>
                  <a:srgbClr val="208B58"/>
                </a:solidFill>
                <a:latin typeface="Arial"/>
                <a:ea typeface="+mn-ea"/>
                <a:cs typeface="+mn-cs"/>
              </a:rPr>
              <a:t>2,872</a:t>
            </a:r>
          </a:p>
        </p:txBody>
      </p:sp>
      <p:sp>
        <p:nvSpPr>
          <p:cNvPr id="25" name="Rectangle 24"/>
          <p:cNvSpPr/>
          <p:nvPr/>
        </p:nvSpPr>
        <p:spPr>
          <a:xfrm>
            <a:off x="8343477" y="6593081"/>
            <a:ext cx="482421" cy="140706"/>
          </a:xfrm>
          <a:prstGeom prst="rect">
            <a:avLst/>
          </a:prstGeom>
        </p:spPr>
        <p:txBody>
          <a:bodyPr wrap="none" lIns="0" tIns="0" rIns="0" bIns="0">
            <a:normAutofit fontScale="97500"/>
          </a:bodyPr>
          <a:lstStyle/>
          <a:p>
            <a:pPr algn="l" defTabSz="1507571" rtl="0">
              <a:lnSpc>
                <a:spcPts val="1105"/>
              </a:lnSpc>
            </a:pPr>
            <a:r>
              <a:rPr lang="en-US" sz="989" kern="1200">
                <a:solidFill>
                  <a:srgbClr val="A1A1A1"/>
                </a:solidFill>
                <a:latin typeface="Arial"/>
                <a:ea typeface="+mn-ea"/>
                <a:cs typeface="+mn-cs"/>
              </a:rPr>
              <a:t>3,749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448989" y="7125754"/>
            <a:ext cx="492471" cy="140706"/>
          </a:xfrm>
          <a:prstGeom prst="rect">
            <a:avLst/>
          </a:prstGeom>
        </p:spPr>
        <p:txBody>
          <a:bodyPr wrap="none" lIns="0" tIns="0" rIns="0" bIns="0">
            <a:normAutofit fontScale="97500"/>
          </a:bodyPr>
          <a:lstStyle/>
          <a:p>
            <a:pPr algn="l" defTabSz="1507571" rtl="0">
              <a:lnSpc>
                <a:spcPts val="1105"/>
              </a:lnSpc>
            </a:pPr>
            <a:r>
              <a:rPr lang="en-US" sz="989" kern="1200">
                <a:solidFill>
                  <a:srgbClr val="379267"/>
                </a:solidFill>
                <a:latin typeface="Arial"/>
                <a:ea typeface="+mn-ea"/>
                <a:cs typeface="+mn-cs"/>
              </a:rPr>
              <a:t>2,954</a:t>
            </a:r>
          </a:p>
        </p:txBody>
      </p:sp>
      <p:sp>
        <p:nvSpPr>
          <p:cNvPr id="27" name="Rectangle 26"/>
          <p:cNvSpPr/>
          <p:nvPr/>
        </p:nvSpPr>
        <p:spPr>
          <a:xfrm>
            <a:off x="8333426" y="7256410"/>
            <a:ext cx="462320" cy="150756"/>
          </a:xfrm>
          <a:prstGeom prst="rect">
            <a:avLst/>
          </a:prstGeom>
        </p:spPr>
        <p:txBody>
          <a:bodyPr wrap="none" lIns="0" tIns="0" rIns="0" bIns="0">
            <a:normAutofit fontScale="97500"/>
          </a:bodyPr>
          <a:lstStyle/>
          <a:p>
            <a:pPr algn="l" defTabSz="1507571" rtl="0">
              <a:lnSpc>
                <a:spcPts val="1105"/>
              </a:lnSpc>
            </a:pPr>
            <a:r>
              <a:rPr lang="en-US" sz="989" kern="1200">
                <a:solidFill>
                  <a:srgbClr val="379267"/>
                </a:solidFill>
                <a:latin typeface="Arial"/>
                <a:ea typeface="+mn-ea"/>
                <a:cs typeface="+mn-cs"/>
              </a:rPr>
              <a:t>2,771</a:t>
            </a:r>
          </a:p>
        </p:txBody>
      </p:sp>
      <p:sp>
        <p:nvSpPr>
          <p:cNvPr id="28" name="Rectangle 27"/>
          <p:cNvSpPr/>
          <p:nvPr/>
        </p:nvSpPr>
        <p:spPr>
          <a:xfrm>
            <a:off x="9157562" y="6894594"/>
            <a:ext cx="492471" cy="140706"/>
          </a:xfrm>
          <a:prstGeom prst="rect">
            <a:avLst/>
          </a:prstGeom>
        </p:spPr>
        <p:txBody>
          <a:bodyPr wrap="none" lIns="0" tIns="0" rIns="0" bIns="0">
            <a:normAutofit fontScale="97500"/>
          </a:bodyPr>
          <a:lstStyle/>
          <a:p>
            <a:pPr algn="l" defTabSz="1507571" rtl="0">
              <a:lnSpc>
                <a:spcPts val="1105"/>
              </a:lnSpc>
            </a:pPr>
            <a:r>
              <a:rPr lang="en-US" sz="989" kern="1200">
                <a:solidFill>
                  <a:srgbClr val="A1A1A1"/>
                </a:solidFill>
                <a:latin typeface="Arial"/>
                <a:ea typeface="+mn-ea"/>
                <a:cs typeface="+mn-cs"/>
              </a:rPr>
              <a:t>3,308</a:t>
            </a:r>
          </a:p>
        </p:txBody>
      </p:sp>
      <p:sp>
        <p:nvSpPr>
          <p:cNvPr id="29" name="Rectangle 28"/>
          <p:cNvSpPr/>
          <p:nvPr/>
        </p:nvSpPr>
        <p:spPr>
          <a:xfrm>
            <a:off x="9991748" y="5990055"/>
            <a:ext cx="261311" cy="241210"/>
          </a:xfrm>
          <a:prstGeom prst="rect">
            <a:avLst/>
          </a:prstGeom>
        </p:spPr>
        <p:txBody>
          <a:bodyPr lIns="0" tIns="0" rIns="0" bIns="0">
            <a:normAutofit fontScale="82500" lnSpcReduction="20000"/>
          </a:bodyPr>
          <a:lstStyle/>
          <a:p>
            <a:pPr algn="just" defTabSz="1507571" rtl="0"/>
            <a:r>
              <a:rPr lang="en-US" sz="907" kern="1200">
                <a:solidFill>
                  <a:srgbClr val="2B2733"/>
                </a:solidFill>
                <a:latin typeface="Arial"/>
                <a:ea typeface="+mn-ea"/>
                <a:cs typeface="+mn-cs"/>
              </a:rPr>
              <a:t>a</a:t>
            </a:r>
          </a:p>
          <a:p>
            <a:pPr algn="just" defTabSz="1507571" rtl="0"/>
            <a:r>
              <a:rPr lang="en-US" sz="1401" i="1" kern="1200">
                <a:solidFill>
                  <a:srgbClr val="2B2733"/>
                </a:solidFill>
                <a:latin typeface="Times New Roman"/>
                <a:ea typeface="+mn-ea"/>
                <a:cs typeface="+mn-cs"/>
              </a:rPr>
              <a:t>a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026765" y="7879536"/>
            <a:ext cx="311563" cy="140706"/>
          </a:xfrm>
          <a:prstGeom prst="rect">
            <a:avLst/>
          </a:prstGeom>
        </p:spPr>
        <p:txBody>
          <a:bodyPr wrap="none" lIns="0" tIns="0" rIns="0" bIns="0">
            <a:normAutofit fontScale="97500"/>
          </a:bodyPr>
          <a:lstStyle/>
          <a:p>
            <a:pPr algn="l" defTabSz="1507571" rtl="0">
              <a:lnSpc>
                <a:spcPts val="1105"/>
              </a:lnSpc>
            </a:pPr>
            <a:r>
              <a:rPr lang="en-US" sz="989" kern="1200">
                <a:solidFill>
                  <a:srgbClr val="414142"/>
                </a:solidFill>
                <a:latin typeface="Arial"/>
                <a:ea typeface="+mn-ea"/>
                <a:cs typeface="+mn-cs"/>
              </a:rPr>
              <a:t>2K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046866" y="8532814"/>
            <a:ext cx="261311" cy="140706"/>
          </a:xfrm>
          <a:prstGeom prst="rect">
            <a:avLst/>
          </a:prstGeom>
        </p:spPr>
        <p:txBody>
          <a:bodyPr wrap="none" lIns="0" tIns="0" rIns="0" bIns="0">
            <a:normAutofit fontScale="97500"/>
          </a:bodyPr>
          <a:lstStyle/>
          <a:p>
            <a:pPr algn="l" defTabSz="1507571" rtl="0">
              <a:lnSpc>
                <a:spcPts val="1105"/>
              </a:lnSpc>
            </a:pPr>
            <a:r>
              <a:rPr lang="en-US" sz="989" kern="1200">
                <a:solidFill>
                  <a:srgbClr val="2B2733"/>
                </a:solidFill>
                <a:latin typeface="Arial"/>
                <a:ea typeface="+mn-ea"/>
                <a:cs typeface="+mn-cs"/>
              </a:rPr>
              <a:t>1K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1328278" y="8442360"/>
          <a:ext cx="8278203" cy="557799"/>
        </p:xfrm>
        <a:graphic>
          <a:graphicData uri="http://schemas.openxmlformats.org/drawingml/2006/table">
            <a:tbl>
              <a:tblPr/>
              <a:tblGrid>
                <a:gridCol w="55076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271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33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5782">
                <a:tc>
                  <a:txBody>
                    <a:bodyPr/>
                    <a:lstStyle/>
                    <a:p>
                      <a:endParaRPr sz="8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8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80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2017">
                <a:tc>
                  <a:txBody>
                    <a:bodyPr/>
                    <a:lstStyle/>
                    <a:p>
                      <a:endParaRPr sz="20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95300" indent="0">
                        <a:lnSpc>
                          <a:spcPts val="670"/>
                        </a:lnSpc>
                      </a:pPr>
                      <a:r>
                        <a:rPr lang="en-US" sz="1000">
                          <a:solidFill>
                            <a:srgbClr val="2B2733"/>
                          </a:solidFill>
                          <a:latin typeface="Arial"/>
                        </a:rPr>
                        <a:t>All Certificate Holders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sz="200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3" name="Rectangle 32"/>
          <p:cNvSpPr/>
          <p:nvPr/>
        </p:nvSpPr>
        <p:spPr>
          <a:xfrm>
            <a:off x="1368479" y="9457453"/>
            <a:ext cx="1306556" cy="140706"/>
          </a:xfrm>
          <a:prstGeom prst="rect">
            <a:avLst/>
          </a:prstGeom>
        </p:spPr>
        <p:txBody>
          <a:bodyPr wrap="none" lIns="0" tIns="0" rIns="0" bIns="0">
            <a:normAutofit fontScale="97500"/>
          </a:bodyPr>
          <a:lstStyle/>
          <a:p>
            <a:pPr algn="just" defTabSz="1507571" rtl="0">
              <a:lnSpc>
                <a:spcPts val="1105"/>
              </a:lnSpc>
            </a:pPr>
            <a:r>
              <a:rPr lang="en-US" sz="989" kern="1200">
                <a:solidFill>
                  <a:srgbClr val="2B2733"/>
                </a:solidFill>
                <a:latin typeface="Arial"/>
                <a:ea typeface="+mn-ea"/>
                <a:cs typeface="+mn-cs"/>
              </a:rPr>
              <a:t>2012-13    2013-14</a:t>
            </a:r>
          </a:p>
        </p:txBody>
      </p:sp>
      <p:sp>
        <p:nvSpPr>
          <p:cNvPr id="34" name="Rectangle 33"/>
          <p:cNvSpPr/>
          <p:nvPr/>
        </p:nvSpPr>
        <p:spPr>
          <a:xfrm>
            <a:off x="2876044" y="9457453"/>
            <a:ext cx="613076" cy="140706"/>
          </a:xfrm>
          <a:prstGeom prst="rect">
            <a:avLst/>
          </a:prstGeom>
        </p:spPr>
        <p:txBody>
          <a:bodyPr wrap="none" lIns="0" tIns="0" rIns="0" bIns="0">
            <a:normAutofit fontScale="97500"/>
          </a:bodyPr>
          <a:lstStyle/>
          <a:p>
            <a:pPr algn="l" defTabSz="1507571" rtl="0">
              <a:lnSpc>
                <a:spcPts val="1105"/>
              </a:lnSpc>
            </a:pPr>
            <a:r>
              <a:rPr lang="en-US" sz="989" kern="1200">
                <a:solidFill>
                  <a:srgbClr val="2B2733"/>
                </a:solidFill>
                <a:latin typeface="Arial"/>
                <a:ea typeface="+mn-ea"/>
                <a:cs typeface="+mn-cs"/>
              </a:rPr>
              <a:t>2014-15</a:t>
            </a:r>
          </a:p>
        </p:txBody>
      </p:sp>
      <p:sp>
        <p:nvSpPr>
          <p:cNvPr id="35" name="Rectangle 34"/>
          <p:cNvSpPr/>
          <p:nvPr/>
        </p:nvSpPr>
        <p:spPr>
          <a:xfrm>
            <a:off x="3800683" y="9457453"/>
            <a:ext cx="613076" cy="140706"/>
          </a:xfrm>
          <a:prstGeom prst="rect">
            <a:avLst/>
          </a:prstGeom>
        </p:spPr>
        <p:txBody>
          <a:bodyPr wrap="none" lIns="0" tIns="0" rIns="0" bIns="0">
            <a:normAutofit fontScale="97500"/>
          </a:bodyPr>
          <a:lstStyle/>
          <a:p>
            <a:pPr algn="l" defTabSz="1507571" rtl="0">
              <a:lnSpc>
                <a:spcPts val="1105"/>
              </a:lnSpc>
            </a:pPr>
            <a:r>
              <a:rPr lang="en-US" sz="989" kern="1200">
                <a:solidFill>
                  <a:srgbClr val="414142"/>
                </a:solidFill>
                <a:latin typeface="Arial"/>
                <a:ea typeface="+mn-ea"/>
                <a:cs typeface="+mn-cs"/>
              </a:rPr>
              <a:t>2015-16</a:t>
            </a:r>
          </a:p>
        </p:txBody>
      </p:sp>
      <p:sp>
        <p:nvSpPr>
          <p:cNvPr id="36" name="Rectangle 35"/>
          <p:cNvSpPr/>
          <p:nvPr/>
        </p:nvSpPr>
        <p:spPr>
          <a:xfrm>
            <a:off x="4685121" y="9457453"/>
            <a:ext cx="623127" cy="140706"/>
          </a:xfrm>
          <a:prstGeom prst="rect">
            <a:avLst/>
          </a:prstGeom>
        </p:spPr>
        <p:txBody>
          <a:bodyPr wrap="none" lIns="0" tIns="0" rIns="0" bIns="0">
            <a:normAutofit fontScale="97500"/>
          </a:bodyPr>
          <a:lstStyle/>
          <a:p>
            <a:pPr algn="l" defTabSz="1507571" rtl="0">
              <a:lnSpc>
                <a:spcPts val="1105"/>
              </a:lnSpc>
            </a:pPr>
            <a:r>
              <a:rPr lang="en-US" sz="989" kern="1200">
                <a:solidFill>
                  <a:srgbClr val="2B2733"/>
                </a:solidFill>
                <a:latin typeface="Arial"/>
                <a:ea typeface="+mn-ea"/>
                <a:cs typeface="+mn-cs"/>
              </a:rPr>
              <a:t>2016-17</a:t>
            </a:r>
          </a:p>
        </p:txBody>
      </p:sp>
      <p:sp>
        <p:nvSpPr>
          <p:cNvPr id="37" name="Rectangle 36"/>
          <p:cNvSpPr/>
          <p:nvPr/>
        </p:nvSpPr>
        <p:spPr>
          <a:xfrm>
            <a:off x="5579609" y="9457453"/>
            <a:ext cx="603026" cy="140706"/>
          </a:xfrm>
          <a:prstGeom prst="rect">
            <a:avLst/>
          </a:prstGeom>
        </p:spPr>
        <p:txBody>
          <a:bodyPr wrap="none" lIns="0" tIns="0" rIns="0" bIns="0">
            <a:normAutofit fontScale="97500"/>
          </a:bodyPr>
          <a:lstStyle/>
          <a:p>
            <a:pPr algn="l" defTabSz="1507571" rtl="0">
              <a:lnSpc>
                <a:spcPts val="1105"/>
              </a:lnSpc>
            </a:pPr>
            <a:r>
              <a:rPr lang="en-US" sz="989" kern="1200">
                <a:solidFill>
                  <a:srgbClr val="2B2733"/>
                </a:solidFill>
                <a:latin typeface="Arial"/>
                <a:ea typeface="+mn-ea"/>
                <a:cs typeface="+mn-cs"/>
              </a:rPr>
              <a:t>2017-18</a:t>
            </a:r>
          </a:p>
        </p:txBody>
      </p:sp>
      <p:sp>
        <p:nvSpPr>
          <p:cNvPr id="38" name="Rectangle 37"/>
          <p:cNvSpPr/>
          <p:nvPr/>
        </p:nvSpPr>
        <p:spPr>
          <a:xfrm>
            <a:off x="6464047" y="9457453"/>
            <a:ext cx="623127" cy="140706"/>
          </a:xfrm>
          <a:prstGeom prst="rect">
            <a:avLst/>
          </a:prstGeom>
        </p:spPr>
        <p:txBody>
          <a:bodyPr wrap="none" lIns="0" tIns="0" rIns="0" bIns="0">
            <a:normAutofit fontScale="97500"/>
          </a:bodyPr>
          <a:lstStyle/>
          <a:p>
            <a:pPr algn="l" defTabSz="1507571" rtl="0">
              <a:lnSpc>
                <a:spcPts val="1105"/>
              </a:lnSpc>
            </a:pPr>
            <a:r>
              <a:rPr lang="en-US" sz="989" kern="1200">
                <a:solidFill>
                  <a:srgbClr val="2B2733"/>
                </a:solidFill>
                <a:latin typeface="Arial"/>
                <a:ea typeface="+mn-ea"/>
                <a:cs typeface="+mn-cs"/>
              </a:rPr>
              <a:t>2018-19</a:t>
            </a:r>
          </a:p>
        </p:txBody>
      </p:sp>
      <p:sp>
        <p:nvSpPr>
          <p:cNvPr id="39" name="Rectangle 38"/>
          <p:cNvSpPr/>
          <p:nvPr/>
        </p:nvSpPr>
        <p:spPr>
          <a:xfrm>
            <a:off x="7348485" y="9457453"/>
            <a:ext cx="653278" cy="140706"/>
          </a:xfrm>
          <a:prstGeom prst="rect">
            <a:avLst/>
          </a:prstGeom>
        </p:spPr>
        <p:txBody>
          <a:bodyPr wrap="none" lIns="0" tIns="0" rIns="0" bIns="0">
            <a:normAutofit fontScale="97500"/>
          </a:bodyPr>
          <a:lstStyle/>
          <a:p>
            <a:pPr algn="l" defTabSz="1507571" rtl="0">
              <a:lnSpc>
                <a:spcPts val="1105"/>
              </a:lnSpc>
            </a:pPr>
            <a:r>
              <a:rPr lang="en-US" sz="989" kern="1200">
                <a:solidFill>
                  <a:srgbClr val="414142"/>
                </a:solidFill>
                <a:latin typeface="Arial"/>
                <a:ea typeface="+mn-ea"/>
                <a:cs typeface="+mn-cs"/>
              </a:rPr>
              <a:t>2019-20</a:t>
            </a:r>
          </a:p>
        </p:txBody>
      </p:sp>
      <p:sp>
        <p:nvSpPr>
          <p:cNvPr id="40" name="Rectangle 39"/>
          <p:cNvSpPr/>
          <p:nvPr/>
        </p:nvSpPr>
        <p:spPr>
          <a:xfrm>
            <a:off x="8152519" y="9457453"/>
            <a:ext cx="1376909" cy="140706"/>
          </a:xfrm>
          <a:prstGeom prst="rect">
            <a:avLst/>
          </a:prstGeom>
        </p:spPr>
        <p:txBody>
          <a:bodyPr wrap="none" lIns="0" tIns="0" rIns="0" bIns="0">
            <a:normAutofit fontScale="82500" lnSpcReduction="10000"/>
          </a:bodyPr>
          <a:lstStyle/>
          <a:p>
            <a:pPr algn="l" defTabSz="1507571" rtl="0">
              <a:lnSpc>
                <a:spcPts val="1204"/>
              </a:lnSpc>
            </a:pPr>
            <a:r>
              <a:rPr lang="en-US" sz="1072" kern="1200">
                <a:solidFill>
                  <a:srgbClr val="414142"/>
                </a:solidFill>
                <a:latin typeface="Arial"/>
                <a:ea typeface="+mn-ea"/>
                <a:cs typeface="+mn-cs"/>
              </a:rPr>
              <a:t>2020-21 2021-22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368479" y="9738865"/>
            <a:ext cx="7849385" cy="351765"/>
          </a:xfrm>
          <a:prstGeom prst="rect">
            <a:avLst/>
          </a:prstGeom>
        </p:spPr>
        <p:txBody>
          <a:bodyPr lIns="0" tIns="0" rIns="0" bIns="0">
            <a:normAutofit fontScale="97500"/>
          </a:bodyPr>
          <a:lstStyle/>
          <a:p>
            <a:pPr algn="just" defTabSz="1507571" rtl="0">
              <a:lnSpc>
                <a:spcPts val="1227"/>
              </a:lnSpc>
            </a:pPr>
            <a:r>
              <a:rPr lang="en-US" sz="907" i="1" kern="1200">
                <a:solidFill>
                  <a:srgbClr val="2B2733"/>
                </a:solidFill>
                <a:latin typeface="Arial"/>
                <a:ea typeface="+mn-ea"/>
                <a:cs typeface="+mn-cs"/>
              </a:rPr>
              <a:t>Note: Teacher supply issues are not going to </a:t>
            </a:r>
            <a:r>
              <a:rPr lang="en-US" sz="907" i="1" kern="1200">
                <a:solidFill>
                  <a:prstClr val="black"/>
                </a:solidFill>
                <a:latin typeface="Arial"/>
                <a:ea typeface="+mn-ea"/>
                <a:cs typeface="+mn-cs"/>
              </a:rPr>
              <a:t>be </a:t>
            </a:r>
            <a:r>
              <a:rPr lang="en-US" sz="907" i="1" kern="1200">
                <a:solidFill>
                  <a:srgbClr val="2B2733"/>
                </a:solidFill>
                <a:latin typeface="Arial"/>
                <a:ea typeface="+mn-ea"/>
                <a:cs typeface="+mn-cs"/>
              </a:rPr>
              <a:t>solved by an influx of new certified teachers because these numbers are declining as well</a:t>
            </a:r>
            <a:r>
              <a:rPr lang="en-US" sz="907" b="1" kern="1200">
                <a:solidFill>
                  <a:srgbClr val="2B2733"/>
                </a:solidFill>
                <a:latin typeface="Arial"/>
                <a:ea typeface="+mn-ea"/>
                <a:cs typeface="+mn-cs"/>
              </a:rPr>
              <a:t>.</a:t>
            </a:r>
            <a:br>
              <a:rPr sz="2968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en-US" sz="907" i="1" kern="1200">
                <a:solidFill>
                  <a:srgbClr val="2B2733"/>
                </a:solidFill>
                <a:latin typeface="Arial"/>
                <a:ea typeface="+mn-ea"/>
                <a:cs typeface="+mn-cs"/>
              </a:rPr>
              <a:t>Source: </a:t>
            </a:r>
            <a:r>
              <a:rPr lang="en-US" sz="907" i="1" u="sng" kern="1200">
                <a:solidFill>
                  <a:srgbClr val="2B2733"/>
                </a:solidFill>
                <a:latin typeface="Arial"/>
                <a:ea typeface="+mn-ea"/>
                <a:cs typeface="+mn-cs"/>
              </a:rPr>
              <a:t>https://epicedpolicv. ors/wp-content/uploads/2022/12/Teacher-Shortase-ll-Report Ian2023.pdf</a:t>
            </a:r>
          </a:p>
        </p:txBody>
      </p:sp>
      <p:sp>
        <p:nvSpPr>
          <p:cNvPr id="42" name="Rectangle 41"/>
          <p:cNvSpPr/>
          <p:nvPr/>
        </p:nvSpPr>
        <p:spPr>
          <a:xfrm>
            <a:off x="10755580" y="8392108"/>
            <a:ext cx="442219" cy="170857"/>
          </a:xfrm>
          <a:prstGeom prst="rect">
            <a:avLst/>
          </a:prstGeom>
        </p:spPr>
        <p:txBody>
          <a:bodyPr wrap="none" lIns="0" tIns="0" rIns="0" bIns="0">
            <a:normAutofit fontScale="97500"/>
          </a:bodyPr>
          <a:lstStyle/>
          <a:p>
            <a:pPr algn="l" defTabSz="1507571" rtl="0">
              <a:lnSpc>
                <a:spcPts val="1286"/>
              </a:lnSpc>
            </a:pPr>
            <a:r>
              <a:rPr lang="en-US" sz="1154" kern="1200">
                <a:solidFill>
                  <a:srgbClr val="2B2733"/>
                </a:solidFill>
                <a:latin typeface="Arial"/>
                <a:ea typeface="+mn-ea"/>
                <a:cs typeface="+mn-cs"/>
              </a:rPr>
              <a:t>2010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549564" y="8392108"/>
            <a:ext cx="412068" cy="170857"/>
          </a:xfrm>
          <a:prstGeom prst="rect">
            <a:avLst/>
          </a:prstGeom>
        </p:spPr>
        <p:txBody>
          <a:bodyPr wrap="none" lIns="0" tIns="0" rIns="0" bIns="0">
            <a:normAutofit fontScale="97500"/>
          </a:bodyPr>
          <a:lstStyle/>
          <a:p>
            <a:pPr algn="l" defTabSz="1507571" rtl="0">
              <a:lnSpc>
                <a:spcPts val="1286"/>
              </a:lnSpc>
            </a:pPr>
            <a:r>
              <a:rPr lang="en-US" sz="1154" kern="1200">
                <a:solidFill>
                  <a:srgbClr val="2B2733"/>
                </a:solidFill>
                <a:latin typeface="Arial"/>
                <a:ea typeface="+mn-ea"/>
                <a:cs typeface="+mn-cs"/>
              </a:rPr>
              <a:t>2011</a:t>
            </a:r>
          </a:p>
        </p:txBody>
      </p:sp>
      <p:sp>
        <p:nvSpPr>
          <p:cNvPr id="44" name="Rectangle 43"/>
          <p:cNvSpPr/>
          <p:nvPr/>
        </p:nvSpPr>
        <p:spPr>
          <a:xfrm>
            <a:off x="12454102" y="8392108"/>
            <a:ext cx="442219" cy="170857"/>
          </a:xfrm>
          <a:prstGeom prst="rect">
            <a:avLst/>
          </a:prstGeom>
        </p:spPr>
        <p:txBody>
          <a:bodyPr wrap="none" lIns="0" tIns="0" rIns="0" bIns="0">
            <a:normAutofit fontScale="97500"/>
          </a:bodyPr>
          <a:lstStyle/>
          <a:p>
            <a:pPr algn="l" defTabSz="1507571" rtl="0">
              <a:lnSpc>
                <a:spcPts val="1286"/>
              </a:lnSpc>
            </a:pPr>
            <a:r>
              <a:rPr lang="en-US" sz="1154" kern="1200">
                <a:solidFill>
                  <a:srgbClr val="2B2733"/>
                </a:solidFill>
                <a:latin typeface="Arial"/>
                <a:ea typeface="+mn-ea"/>
                <a:cs typeface="+mn-cs"/>
              </a:rPr>
              <a:t>2012</a:t>
            </a:r>
          </a:p>
        </p:txBody>
      </p:sp>
      <p:sp>
        <p:nvSpPr>
          <p:cNvPr id="45" name="Rectangle 44"/>
          <p:cNvSpPr/>
          <p:nvPr/>
        </p:nvSpPr>
        <p:spPr>
          <a:xfrm>
            <a:off x="15248122" y="8271502"/>
            <a:ext cx="170857" cy="130656"/>
          </a:xfrm>
          <a:prstGeom prst="rect">
            <a:avLst/>
          </a:prstGeom>
        </p:spPr>
        <p:txBody>
          <a:bodyPr wrap="none" lIns="0" tIns="0" rIns="0" bIns="0">
            <a:normAutofit fontScale="97500"/>
          </a:bodyPr>
          <a:lstStyle/>
          <a:p>
            <a:pPr algn="just" defTabSz="1507571" rtl="0"/>
            <a:r>
              <a:rPr lang="en-US" sz="659" kern="1200">
                <a:solidFill>
                  <a:prstClr val="black"/>
                </a:solidFill>
                <a:latin typeface="Arial"/>
                <a:ea typeface="+mn-ea"/>
                <a:cs typeface="+mn-cs"/>
              </a:rPr>
              <a:t>-+-</a:t>
            </a:r>
          </a:p>
        </p:txBody>
      </p:sp>
      <p:sp>
        <p:nvSpPr>
          <p:cNvPr id="46" name="Rectangle 45"/>
          <p:cNvSpPr/>
          <p:nvPr/>
        </p:nvSpPr>
        <p:spPr>
          <a:xfrm>
            <a:off x="11820925" y="8884579"/>
            <a:ext cx="1376909" cy="140706"/>
          </a:xfrm>
          <a:prstGeom prst="rect">
            <a:avLst/>
          </a:prstGeom>
        </p:spPr>
        <p:txBody>
          <a:bodyPr wrap="none" lIns="0" tIns="0" rIns="0" bIns="0">
            <a:normAutofit fontScale="97500"/>
          </a:bodyPr>
          <a:lstStyle/>
          <a:p>
            <a:pPr algn="l" defTabSz="1507571" rtl="0">
              <a:lnSpc>
                <a:spcPts val="1105"/>
              </a:lnSpc>
            </a:pPr>
            <a:r>
              <a:rPr lang="en-US" sz="989" kern="1200">
                <a:solidFill>
                  <a:srgbClr val="2B2733"/>
                </a:solidFill>
                <a:latin typeface="Arial"/>
                <a:ea typeface="+mn-ea"/>
                <a:cs typeface="+mn-cs"/>
              </a:rPr>
              <a:t>Overall </a:t>
            </a:r>
            <a:r>
              <a:rPr lang="en-US" sz="989" kern="1200">
                <a:solidFill>
                  <a:srgbClr val="414142"/>
                </a:solidFill>
                <a:latin typeface="Arial"/>
                <a:ea typeface="+mn-ea"/>
                <a:cs typeface="+mn-cs"/>
              </a:rPr>
              <a:t>District </a:t>
            </a:r>
            <a:r>
              <a:rPr lang="en-US" sz="989" kern="1200">
                <a:solidFill>
                  <a:srgbClr val="2B2733"/>
                </a:solidFill>
                <a:latin typeface="Arial"/>
                <a:ea typeface="+mn-ea"/>
                <a:cs typeface="+mn-cs"/>
              </a:rPr>
              <a:t>Exits</a:t>
            </a:r>
          </a:p>
        </p:txBody>
      </p:sp>
      <p:sp>
        <p:nvSpPr>
          <p:cNvPr id="47" name="Rectangle 46"/>
          <p:cNvSpPr/>
          <p:nvPr/>
        </p:nvSpPr>
        <p:spPr>
          <a:xfrm>
            <a:off x="13413918" y="8422259"/>
            <a:ext cx="2050288" cy="110555"/>
          </a:xfrm>
          <a:prstGeom prst="rect">
            <a:avLst/>
          </a:prstGeom>
        </p:spPr>
        <p:txBody>
          <a:bodyPr wrap="none" lIns="0" tIns="0" rIns="0" bIns="0">
            <a:normAutofit fontScale="25000" lnSpcReduction="20000"/>
          </a:bodyPr>
          <a:lstStyle/>
          <a:p>
            <a:pPr algn="just" defTabSz="1507571" rtl="0">
              <a:lnSpc>
                <a:spcPts val="1899"/>
              </a:lnSpc>
            </a:pPr>
            <a:r>
              <a:rPr lang="en-US" sz="989" kern="1200">
                <a:solidFill>
                  <a:srgbClr val="2B2733"/>
                </a:solidFill>
                <a:latin typeface="Arial"/>
                <a:ea typeface="+mn-ea"/>
                <a:cs typeface="+mn-cs"/>
              </a:rPr>
              <a:t>2013    2014    2015</a:t>
            </a:r>
          </a:p>
        </p:txBody>
      </p:sp>
      <p:sp>
        <p:nvSpPr>
          <p:cNvPr id="48" name="Rectangle 47"/>
          <p:cNvSpPr/>
          <p:nvPr/>
        </p:nvSpPr>
        <p:spPr>
          <a:xfrm>
            <a:off x="14338558" y="8668495"/>
            <a:ext cx="1115598" cy="115580"/>
          </a:xfrm>
          <a:prstGeom prst="rect">
            <a:avLst/>
          </a:prstGeom>
        </p:spPr>
        <p:txBody>
          <a:bodyPr wrap="none" lIns="0" tIns="0" rIns="0" bIns="0">
            <a:normAutofit fontScale="25000" lnSpcReduction="20000"/>
          </a:bodyPr>
          <a:lstStyle/>
          <a:p>
            <a:pPr algn="r" defTabSz="1507571" rtl="0">
              <a:lnSpc>
                <a:spcPts val="1899"/>
              </a:lnSpc>
            </a:pPr>
            <a:r>
              <a:rPr lang="en-US" sz="907" kern="1200">
                <a:solidFill>
                  <a:srgbClr val="2B2733"/>
                </a:solidFill>
                <a:latin typeface="Arial"/>
                <a:ea typeface="+mn-ea"/>
                <a:cs typeface="+mn-cs"/>
              </a:rPr>
              <a:t>Year (Fall Semester)</a:t>
            </a:r>
          </a:p>
        </p:txBody>
      </p:sp>
      <p:sp>
        <p:nvSpPr>
          <p:cNvPr id="49" name="Rectangle 48"/>
          <p:cNvSpPr/>
          <p:nvPr/>
        </p:nvSpPr>
        <p:spPr>
          <a:xfrm>
            <a:off x="13574726" y="8889604"/>
            <a:ext cx="1954808" cy="361815"/>
          </a:xfrm>
          <a:prstGeom prst="rect">
            <a:avLst/>
          </a:prstGeom>
        </p:spPr>
        <p:txBody>
          <a:bodyPr lIns="0" tIns="0" rIns="0" bIns="0">
            <a:normAutofit fontScale="25000" lnSpcReduction="20000"/>
          </a:bodyPr>
          <a:lstStyle/>
          <a:p>
            <a:pPr algn="l" defTabSz="1507571" rtl="0">
              <a:lnSpc>
                <a:spcPts val="1701"/>
              </a:lnSpc>
            </a:pPr>
            <a:r>
              <a:rPr lang="en-US" sz="989" kern="1200">
                <a:solidFill>
                  <a:srgbClr val="057B45"/>
                </a:solidFill>
                <a:latin typeface="Arial"/>
                <a:ea typeface="+mn-ea"/>
                <a:cs typeface="+mn-cs"/>
              </a:rPr>
              <a:t>| </a:t>
            </a:r>
            <a:r>
              <a:rPr lang="en-US" sz="989" kern="1200">
                <a:solidFill>
                  <a:srgbClr val="2B2733"/>
                </a:solidFill>
                <a:latin typeface="Arial"/>
                <a:ea typeface="+mn-ea"/>
                <a:cs typeface="+mn-cs"/>
              </a:rPr>
              <a:t>Low Percent Black</a:t>
            </a:r>
            <a:br>
              <a:rPr sz="2968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en-US" sz="989" kern="1200">
                <a:solidFill>
                  <a:srgbClr val="004E39"/>
                </a:solidFill>
                <a:latin typeface="Arial"/>
                <a:ea typeface="+mn-ea"/>
                <a:cs typeface="+mn-cs"/>
              </a:rPr>
              <a:t>■ </a:t>
            </a:r>
            <a:r>
              <a:rPr lang="en-US" sz="989" kern="1200">
                <a:solidFill>
                  <a:srgbClr val="2B2733"/>
                </a:solidFill>
                <a:latin typeface="Arial"/>
                <a:ea typeface="+mn-ea"/>
                <a:cs typeface="+mn-cs"/>
              </a:rPr>
              <a:t>High Percent Black    </a:t>
            </a:r>
            <a:r>
              <a:rPr lang="en-US" sz="989" kern="1200">
                <a:solidFill>
                  <a:srgbClr val="26266C"/>
                </a:solidFill>
                <a:latin typeface="Arial"/>
                <a:ea typeface="+mn-ea"/>
                <a:cs typeface="+mn-cs"/>
              </a:rPr>
              <a:t>■</a:t>
            </a:r>
          </a:p>
        </p:txBody>
      </p:sp>
      <p:sp>
        <p:nvSpPr>
          <p:cNvPr id="50" name="Rectangle 49"/>
          <p:cNvSpPr/>
          <p:nvPr/>
        </p:nvSpPr>
        <p:spPr>
          <a:xfrm>
            <a:off x="16022005" y="8392108"/>
            <a:ext cx="442219" cy="170857"/>
          </a:xfrm>
          <a:prstGeom prst="rect">
            <a:avLst/>
          </a:prstGeom>
        </p:spPr>
        <p:txBody>
          <a:bodyPr wrap="none" lIns="0" tIns="0" rIns="0" bIns="0">
            <a:normAutofit fontScale="97500"/>
          </a:bodyPr>
          <a:lstStyle/>
          <a:p>
            <a:pPr algn="l" defTabSz="1507571" rtl="0">
              <a:lnSpc>
                <a:spcPts val="1105"/>
              </a:lnSpc>
            </a:pPr>
            <a:r>
              <a:rPr lang="en-US" sz="989" kern="1200">
                <a:solidFill>
                  <a:srgbClr val="2B2733"/>
                </a:solidFill>
                <a:latin typeface="Arial"/>
                <a:ea typeface="+mn-ea"/>
                <a:cs typeface="+mn-cs"/>
              </a:rPr>
              <a:t>2016</a:t>
            </a:r>
          </a:p>
        </p:txBody>
      </p:sp>
      <p:sp>
        <p:nvSpPr>
          <p:cNvPr id="51" name="Rectangle 50"/>
          <p:cNvSpPr/>
          <p:nvPr/>
        </p:nvSpPr>
        <p:spPr>
          <a:xfrm>
            <a:off x="16906443" y="8392108"/>
            <a:ext cx="442219" cy="170857"/>
          </a:xfrm>
          <a:prstGeom prst="rect">
            <a:avLst/>
          </a:prstGeom>
        </p:spPr>
        <p:txBody>
          <a:bodyPr wrap="none" lIns="0" tIns="0" rIns="0" bIns="0">
            <a:normAutofit fontScale="97500"/>
          </a:bodyPr>
          <a:lstStyle/>
          <a:p>
            <a:pPr algn="l" defTabSz="1507571" rtl="0">
              <a:lnSpc>
                <a:spcPts val="1105"/>
              </a:lnSpc>
            </a:pPr>
            <a:r>
              <a:rPr lang="en-US" sz="989" kern="1200">
                <a:solidFill>
                  <a:srgbClr val="2B2733"/>
                </a:solidFill>
                <a:latin typeface="Arial"/>
                <a:ea typeface="+mn-ea"/>
                <a:cs typeface="+mn-cs"/>
              </a:rPr>
              <a:t>2017</a:t>
            </a:r>
          </a:p>
        </p:txBody>
      </p:sp>
      <p:sp>
        <p:nvSpPr>
          <p:cNvPr id="52" name="Rectangle 51"/>
          <p:cNvSpPr/>
          <p:nvPr/>
        </p:nvSpPr>
        <p:spPr>
          <a:xfrm>
            <a:off x="17810981" y="8392108"/>
            <a:ext cx="442219" cy="170857"/>
          </a:xfrm>
          <a:prstGeom prst="rect">
            <a:avLst/>
          </a:prstGeom>
        </p:spPr>
        <p:txBody>
          <a:bodyPr wrap="none" lIns="0" tIns="0" rIns="0" bIns="0">
            <a:normAutofit fontScale="97500"/>
          </a:bodyPr>
          <a:lstStyle/>
          <a:p>
            <a:pPr algn="l" defTabSz="1507571" rtl="0">
              <a:lnSpc>
                <a:spcPts val="1105"/>
              </a:lnSpc>
            </a:pPr>
            <a:r>
              <a:rPr lang="en-US" sz="989" kern="1200">
                <a:solidFill>
                  <a:srgbClr val="2B2733"/>
                </a:solidFill>
                <a:latin typeface="Arial"/>
                <a:ea typeface="+mn-ea"/>
                <a:cs typeface="+mn-cs"/>
              </a:rPr>
              <a:t>2018</a:t>
            </a:r>
          </a:p>
        </p:txBody>
      </p:sp>
      <p:sp>
        <p:nvSpPr>
          <p:cNvPr id="53" name="Rectangle 52"/>
          <p:cNvSpPr/>
          <p:nvPr/>
        </p:nvSpPr>
        <p:spPr>
          <a:xfrm>
            <a:off x="18594915" y="8392108"/>
            <a:ext cx="442219" cy="170857"/>
          </a:xfrm>
          <a:prstGeom prst="rect">
            <a:avLst/>
          </a:prstGeom>
        </p:spPr>
        <p:txBody>
          <a:bodyPr wrap="none" lIns="0" tIns="0" rIns="0" bIns="0">
            <a:normAutofit fontScale="97500"/>
          </a:bodyPr>
          <a:lstStyle/>
          <a:p>
            <a:pPr algn="l" defTabSz="1507571" rtl="0">
              <a:lnSpc>
                <a:spcPts val="1105"/>
              </a:lnSpc>
            </a:pPr>
            <a:r>
              <a:rPr lang="en-US" sz="989" kern="1200">
                <a:solidFill>
                  <a:srgbClr val="2B2733"/>
                </a:solidFill>
                <a:latin typeface="Arial"/>
                <a:ea typeface="+mn-ea"/>
                <a:cs typeface="+mn-cs"/>
              </a:rPr>
              <a:t>2019</a:t>
            </a:r>
          </a:p>
        </p:txBody>
      </p:sp>
      <p:sp>
        <p:nvSpPr>
          <p:cNvPr id="54" name="Rectangle 53"/>
          <p:cNvSpPr/>
          <p:nvPr/>
        </p:nvSpPr>
        <p:spPr>
          <a:xfrm>
            <a:off x="15609937" y="8874529"/>
            <a:ext cx="2623162" cy="402017"/>
          </a:xfrm>
          <a:prstGeom prst="rect">
            <a:avLst/>
          </a:prstGeom>
        </p:spPr>
        <p:txBody>
          <a:bodyPr lIns="0" tIns="0" rIns="0" bIns="0">
            <a:normAutofit fontScale="82500" lnSpcReduction="10000"/>
          </a:bodyPr>
          <a:lstStyle/>
          <a:p>
            <a:pPr algn="just" defTabSz="1507571" rtl="0">
              <a:lnSpc>
                <a:spcPts val="1701"/>
              </a:lnSpc>
            </a:pPr>
            <a:r>
              <a:rPr lang="en-US" sz="989" kern="1200">
                <a:solidFill>
                  <a:srgbClr val="2B2733"/>
                </a:solidFill>
                <a:latin typeface="Arial"/>
                <a:ea typeface="+mn-ea"/>
                <a:cs typeface="+mn-cs"/>
              </a:rPr>
              <a:t>Low Percent Economically Disadvantaged</a:t>
            </a:r>
            <a:br>
              <a:rPr sz="2968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en-US" sz="989" kern="1200">
                <a:solidFill>
                  <a:srgbClr val="2B2733"/>
                </a:solidFill>
                <a:latin typeface="Arial"/>
                <a:ea typeface="+mn-ea"/>
                <a:cs typeface="+mn-cs"/>
              </a:rPr>
              <a:t>High Percent Economically Disadvantaged</a:t>
            </a:r>
          </a:p>
        </p:txBody>
      </p:sp>
      <p:sp>
        <p:nvSpPr>
          <p:cNvPr id="55" name="Rectangle 54"/>
          <p:cNvSpPr/>
          <p:nvPr/>
        </p:nvSpPr>
        <p:spPr>
          <a:xfrm>
            <a:off x="10042000" y="9477554"/>
            <a:ext cx="8573016" cy="492471"/>
          </a:xfrm>
          <a:prstGeom prst="rect">
            <a:avLst/>
          </a:prstGeom>
        </p:spPr>
        <p:txBody>
          <a:bodyPr lIns="0" tIns="0" rIns="0" bIns="0">
            <a:normAutofit fontScale="97500"/>
          </a:bodyPr>
          <a:lstStyle/>
          <a:p>
            <a:pPr algn="just" defTabSz="1507571" rtl="0">
              <a:lnSpc>
                <a:spcPts val="1266"/>
              </a:lnSpc>
            </a:pPr>
            <a:r>
              <a:rPr lang="en-US" sz="907" i="1" kern="1200">
                <a:solidFill>
                  <a:srgbClr val="2B2733"/>
                </a:solidFill>
                <a:latin typeface="Arial"/>
                <a:ea typeface="+mn-ea"/>
                <a:cs typeface="+mn-cs"/>
              </a:rPr>
              <a:t>Note: </a:t>
            </a:r>
            <a:r>
              <a:rPr lang="en-US" sz="907" i="1" kern="1200">
                <a:solidFill>
                  <a:srgbClr val="262950"/>
                </a:solidFill>
                <a:latin typeface="Arial"/>
                <a:ea typeface="+mn-ea"/>
                <a:cs typeface="+mn-cs"/>
              </a:rPr>
              <a:t>Employment </a:t>
            </a:r>
            <a:r>
              <a:rPr lang="en-US" sz="907" i="1" kern="1200">
                <a:solidFill>
                  <a:srgbClr val="2B2733"/>
                </a:solidFill>
                <a:latin typeface="Arial"/>
                <a:ea typeface="+mn-ea"/>
                <a:cs typeface="+mn-cs"/>
              </a:rPr>
              <a:t>status </a:t>
            </a:r>
            <a:r>
              <a:rPr lang="en-US" sz="907" i="1" kern="1200">
                <a:solidFill>
                  <a:srgbClr val="262950"/>
                </a:solidFill>
                <a:latin typeface="Arial"/>
                <a:ea typeface="+mn-ea"/>
                <a:cs typeface="+mn-cs"/>
              </a:rPr>
              <a:t>and </a:t>
            </a:r>
            <a:r>
              <a:rPr lang="en-US" sz="907" i="1" kern="1200">
                <a:solidFill>
                  <a:srgbClr val="2B2733"/>
                </a:solidFill>
                <a:latin typeface="Arial"/>
                <a:ea typeface="+mn-ea"/>
                <a:cs typeface="+mn-cs"/>
              </a:rPr>
              <a:t>assignment types </a:t>
            </a:r>
            <a:r>
              <a:rPr lang="en-US" sz="907" i="1" kern="1200">
                <a:solidFill>
                  <a:srgbClr val="262950"/>
                </a:solidFill>
                <a:latin typeface="Arial"/>
                <a:ea typeface="+mn-ea"/>
                <a:cs typeface="+mn-cs"/>
              </a:rPr>
              <a:t>come from the Registry </a:t>
            </a:r>
            <a:r>
              <a:rPr lang="en-US" sz="907" i="1" kern="1200">
                <a:solidFill>
                  <a:srgbClr val="123673"/>
                </a:solidFill>
                <a:latin typeface="Arial"/>
                <a:ea typeface="+mn-ea"/>
                <a:cs typeface="+mn-cs"/>
              </a:rPr>
              <a:t>of </a:t>
            </a:r>
            <a:r>
              <a:rPr lang="en-US" sz="907" i="1" kern="1200">
                <a:solidFill>
                  <a:srgbClr val="2B2733"/>
                </a:solidFill>
                <a:latin typeface="Arial"/>
                <a:ea typeface="+mn-ea"/>
                <a:cs typeface="+mn-cs"/>
              </a:rPr>
              <a:t>Educational Personnel </a:t>
            </a:r>
            <a:r>
              <a:rPr lang="en-US" sz="907" i="1" kern="1200">
                <a:solidFill>
                  <a:srgbClr val="262950"/>
                </a:solidFill>
                <a:latin typeface="Arial"/>
                <a:ea typeface="+mn-ea"/>
                <a:cs typeface="+mn-cs"/>
              </a:rPr>
              <a:t>(REP) fall collection. </a:t>
            </a:r>
            <a:r>
              <a:rPr lang="en-US" sz="907" i="1" kern="1200">
                <a:solidFill>
                  <a:srgbClr val="2B2733"/>
                </a:solidFill>
                <a:latin typeface="Arial"/>
                <a:ea typeface="+mn-ea"/>
                <a:cs typeface="+mn-cs"/>
              </a:rPr>
              <a:t>Student </a:t>
            </a:r>
            <a:r>
              <a:rPr lang="en-US" sz="907" i="1" kern="1200">
                <a:solidFill>
                  <a:srgbClr val="262950"/>
                </a:solidFill>
                <a:latin typeface="Arial"/>
                <a:ea typeface="+mn-ea"/>
                <a:cs typeface="+mn-cs"/>
              </a:rPr>
              <a:t>enrollment data come </a:t>
            </a:r>
            <a:r>
              <a:rPr lang="en-US" sz="907" i="1" kern="1200">
                <a:solidFill>
                  <a:srgbClr val="2B2733"/>
                </a:solidFill>
                <a:latin typeface="Arial"/>
                <a:ea typeface="+mn-ea"/>
                <a:cs typeface="+mn-cs"/>
              </a:rPr>
              <a:t>from the</a:t>
            </a:r>
            <a:br>
              <a:rPr sz="2968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en-US" sz="907" i="1" kern="1200">
                <a:solidFill>
                  <a:srgbClr val="262950"/>
                </a:solidFill>
                <a:latin typeface="Arial"/>
                <a:ea typeface="+mn-ea"/>
                <a:cs typeface="+mn-cs"/>
              </a:rPr>
              <a:t>Center for </a:t>
            </a:r>
            <a:r>
              <a:rPr lang="en-US" sz="907" i="1" kern="1200">
                <a:solidFill>
                  <a:srgbClr val="2B2733"/>
                </a:solidFill>
                <a:latin typeface="Arial"/>
                <a:ea typeface="+mn-ea"/>
                <a:cs typeface="+mn-cs"/>
              </a:rPr>
              <a:t>Educational </a:t>
            </a:r>
            <a:r>
              <a:rPr lang="en-US" sz="907" i="1" kern="1200">
                <a:solidFill>
                  <a:srgbClr val="262950"/>
                </a:solidFill>
                <a:latin typeface="Arial"/>
                <a:ea typeface="+mn-ea"/>
                <a:cs typeface="+mn-cs"/>
              </a:rPr>
              <a:t>Performance </a:t>
            </a:r>
            <a:r>
              <a:rPr lang="en-US" sz="907" i="1" kern="1200">
                <a:solidFill>
                  <a:srgbClr val="2B2733"/>
                </a:solidFill>
                <a:latin typeface="Arial"/>
                <a:ea typeface="+mn-ea"/>
                <a:cs typeface="+mn-cs"/>
              </a:rPr>
              <a:t>and Information (CEPI), Student </a:t>
            </a:r>
            <a:r>
              <a:rPr lang="en-US" sz="907" i="1" kern="1200">
                <a:solidFill>
                  <a:srgbClr val="262950"/>
                </a:solidFill>
                <a:latin typeface="Arial"/>
                <a:ea typeface="+mn-ea"/>
                <a:cs typeface="+mn-cs"/>
              </a:rPr>
              <a:t>Enrollment </a:t>
            </a:r>
            <a:r>
              <a:rPr lang="en-US" sz="907" i="1" kern="1200">
                <a:solidFill>
                  <a:srgbClr val="2B2733"/>
                </a:solidFill>
                <a:latin typeface="Arial"/>
                <a:ea typeface="+mn-ea"/>
                <a:cs typeface="+mn-cs"/>
              </a:rPr>
              <a:t>Count </a:t>
            </a:r>
            <a:r>
              <a:rPr lang="en-US" sz="907" i="1" kern="1200">
                <a:solidFill>
                  <a:srgbClr val="262950"/>
                </a:solidFill>
                <a:latin typeface="Arial"/>
                <a:ea typeface="+mn-ea"/>
                <a:cs typeface="+mn-cs"/>
              </a:rPr>
              <a:t>Report </a:t>
            </a:r>
            <a:r>
              <a:rPr lang="en-US" sz="907" i="1" kern="1200">
                <a:solidFill>
                  <a:srgbClr val="2B2733"/>
                </a:solidFill>
                <a:latin typeface="Arial"/>
                <a:ea typeface="+mn-ea"/>
                <a:cs typeface="+mn-cs"/>
              </a:rPr>
              <a:t>(2020-21, </a:t>
            </a:r>
            <a:r>
              <a:rPr lang="en-US" sz="907" i="1" kern="1200">
                <a:solidFill>
                  <a:srgbClr val="262950"/>
                </a:solidFill>
                <a:latin typeface="Arial"/>
                <a:ea typeface="+mn-ea"/>
                <a:cs typeface="+mn-cs"/>
              </a:rPr>
              <a:t>Statewide, </a:t>
            </a:r>
            <a:r>
              <a:rPr lang="en-US" sz="907" i="1" kern="1200">
                <a:solidFill>
                  <a:srgbClr val="2B2733"/>
                </a:solidFill>
                <a:latin typeface="Arial"/>
                <a:ea typeface="+mn-ea"/>
                <a:cs typeface="+mn-cs"/>
              </a:rPr>
              <a:t>accessed </a:t>
            </a:r>
            <a:r>
              <a:rPr lang="en-US" sz="907" i="1" kern="1200">
                <a:solidFill>
                  <a:srgbClr val="262950"/>
                </a:solidFill>
                <a:latin typeface="Arial"/>
                <a:ea typeface="+mn-ea"/>
                <a:cs typeface="+mn-cs"/>
              </a:rPr>
              <a:t>April 1,2021).</a:t>
            </a:r>
          </a:p>
          <a:p>
            <a:pPr algn="just" defTabSz="1507571" rtl="0">
              <a:lnSpc>
                <a:spcPts val="1266"/>
              </a:lnSpc>
            </a:pPr>
            <a:r>
              <a:rPr lang="en-US" sz="907" i="1" kern="1200">
                <a:solidFill>
                  <a:srgbClr val="2B2733"/>
                </a:solidFill>
                <a:latin typeface="Arial"/>
                <a:ea typeface="+mn-ea"/>
                <a:cs typeface="+mn-cs"/>
              </a:rPr>
              <a:t>Source: </a:t>
            </a:r>
            <a:r>
              <a:rPr lang="en-US" sz="907" i="1" u="sng" kern="1200">
                <a:solidFill>
                  <a:srgbClr val="2B2733"/>
                </a:solidFill>
                <a:latin typeface="Arial"/>
                <a:ea typeface="+mn-ea"/>
                <a:cs typeface="+mn-cs"/>
                <a:hlinkClick r:id="rId6"/>
              </a:rPr>
              <a:t>https://epicedpolicv.ors/wp-content/uDloads/2021/05/Teacher </a:t>
            </a:r>
            <a:r>
              <a:rPr lang="en-US" sz="907" i="1" u="sng" kern="1200">
                <a:solidFill>
                  <a:srgbClr val="262950"/>
                </a:solidFill>
                <a:latin typeface="Arial"/>
                <a:ea typeface="+mn-ea"/>
                <a:cs typeface="+mn-cs"/>
                <a:hlinkClick r:id="rId6"/>
              </a:rPr>
              <a:t>Workforce </a:t>
            </a:r>
            <a:r>
              <a:rPr lang="en-US" sz="907" i="1" u="sng" kern="1200">
                <a:solidFill>
                  <a:srgbClr val="2B2733"/>
                </a:solidFill>
                <a:latin typeface="Arial"/>
                <a:ea typeface="+mn-ea"/>
                <a:cs typeface="+mn-cs"/>
                <a:hlinkClick r:id="rId6"/>
              </a:rPr>
              <a:t>Pol Brief </a:t>
            </a:r>
            <a:r>
              <a:rPr lang="en-US" sz="907" i="1" u="sng" kern="1200">
                <a:solidFill>
                  <a:srgbClr val="262950"/>
                </a:solidFill>
                <a:latin typeface="Arial"/>
                <a:ea typeface="+mn-ea"/>
                <a:cs typeface="+mn-cs"/>
                <a:hlinkClick r:id="rId6"/>
              </a:rPr>
              <a:t>Mav2021.pdf</a:t>
            </a:r>
          </a:p>
        </p:txBody>
      </p:sp>
      <p:sp>
        <p:nvSpPr>
          <p:cNvPr id="56" name="Rectangle 55"/>
          <p:cNvSpPr/>
          <p:nvPr/>
        </p:nvSpPr>
        <p:spPr>
          <a:xfrm>
            <a:off x="19408999" y="10844413"/>
            <a:ext cx="155782" cy="211059"/>
          </a:xfrm>
          <a:prstGeom prst="rect">
            <a:avLst/>
          </a:prstGeom>
        </p:spPr>
        <p:txBody>
          <a:bodyPr wrap="none" lIns="0" tIns="0" rIns="0" bIns="0">
            <a:normAutofit fontScale="75000" lnSpcReduction="20000"/>
          </a:bodyPr>
          <a:lstStyle/>
          <a:p>
            <a:pPr algn="l" defTabSz="1507571" rtl="0">
              <a:lnSpc>
                <a:spcPts val="1847"/>
              </a:lnSpc>
            </a:pPr>
            <a:r>
              <a:rPr lang="en-US" sz="1649" i="1" kern="1200">
                <a:solidFill>
                  <a:srgbClr val="A1A1A1"/>
                </a:solidFill>
                <a:latin typeface="Arial"/>
                <a:ea typeface="+mn-ea"/>
                <a:cs typeface="+mn-cs"/>
              </a:rPr>
              <a:t>7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1939" y="542723"/>
            <a:ext cx="1547766" cy="9246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546" y="3593028"/>
            <a:ext cx="7557923" cy="74473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68692" y="4105600"/>
            <a:ext cx="6005131" cy="550763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39319" y="522622"/>
            <a:ext cx="16945023" cy="1809077"/>
          </a:xfrm>
          <a:prstGeom prst="rect">
            <a:avLst/>
          </a:prstGeom>
        </p:spPr>
        <p:txBody>
          <a:bodyPr lIns="0" tIns="0" rIns="0" bIns="0">
            <a:normAutofit fontScale="37500" lnSpcReduction="20000"/>
          </a:bodyPr>
          <a:lstStyle/>
          <a:p>
            <a:pPr algn="l" defTabSz="1507571" rtl="0">
              <a:lnSpc>
                <a:spcPts val="5886"/>
              </a:lnSpc>
            </a:pPr>
            <a:r>
              <a:rPr lang="en-US" sz="5111" b="1" kern="1200">
                <a:solidFill>
                  <a:srgbClr val="4A66AC"/>
                </a:solidFill>
                <a:latin typeface="Arial"/>
                <a:ea typeface="+mn-ea"/>
                <a:cs typeface="+mn-cs"/>
              </a:rPr>
              <a:t>While Costs of College</a:t>
            </a:r>
            <a:r>
              <a:rPr lang="en-US" sz="5111" b="1" kern="1200">
                <a:solidFill>
                  <a:srgbClr val="93A3CC"/>
                </a:solidFill>
                <a:latin typeface="Arial"/>
                <a:ea typeface="+mn-ea"/>
                <a:cs typeface="+mn-cs"/>
              </a:rPr>
              <a:t>... </a:t>
            </a:r>
            <a:r>
              <a:rPr lang="en-US" sz="5276" b="1" i="1" kern="1200">
                <a:solidFill>
                  <a:srgbClr val="4A66AC"/>
                </a:solidFill>
                <a:latin typeface="Arial"/>
                <a:ea typeface="+mn-ea"/>
                <a:cs typeface="+mn-cs"/>
              </a:rPr>
              <a:t>Soar.</a:t>
            </a:r>
          </a:p>
          <a:p>
            <a:pPr marL="293139" algn="just" defTabSz="1507571" rtl="0">
              <a:lnSpc>
                <a:spcPts val="4550"/>
              </a:lnSpc>
              <a:spcAft>
                <a:spcPts val="10502"/>
              </a:spcAft>
            </a:pPr>
            <a:r>
              <a:rPr lang="en-US" sz="2968" b="1" kern="1200">
                <a:solidFill>
                  <a:srgbClr val="262950"/>
                </a:solidFill>
                <a:latin typeface="Arial"/>
                <a:ea typeface="+mn-ea"/>
                <a:cs typeface="+mn-cs"/>
              </a:rPr>
              <a:t>Becoming a teacher is becoming more cost-prohibitive, especially as teacher salaries remain</a:t>
            </a:r>
            <a:br>
              <a:rPr sz="2968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en-US" sz="2968" b="1" kern="1200">
                <a:solidFill>
                  <a:srgbClr val="262950"/>
                </a:solidFill>
                <a:latin typeface="Arial"/>
                <a:ea typeface="+mn-ea"/>
                <a:cs typeface="+mn-cs"/>
              </a:rPr>
              <a:t>less competitive than other sectors.</a:t>
            </a:r>
          </a:p>
        </p:txBody>
      </p:sp>
      <p:sp>
        <p:nvSpPr>
          <p:cNvPr id="6" name="Rectangle 5"/>
          <p:cNvSpPr/>
          <p:nvPr/>
        </p:nvSpPr>
        <p:spPr>
          <a:xfrm>
            <a:off x="1680043" y="2829195"/>
            <a:ext cx="5432257" cy="633177"/>
          </a:xfrm>
          <a:prstGeom prst="rect">
            <a:avLst/>
          </a:prstGeom>
        </p:spPr>
        <p:txBody>
          <a:bodyPr lIns="0" tIns="0" rIns="0" bIns="0">
            <a:normAutofit fontScale="97500"/>
          </a:bodyPr>
          <a:lstStyle/>
          <a:p>
            <a:pPr algn="l" defTabSz="1507571" rtl="0">
              <a:lnSpc>
                <a:spcPts val="2391"/>
              </a:lnSpc>
            </a:pPr>
            <a:r>
              <a:rPr lang="en-US" sz="2143" b="1" kern="1200">
                <a:solidFill>
                  <a:prstClr val="black"/>
                </a:solidFill>
                <a:latin typeface="Arial"/>
                <a:ea typeface="+mn-ea"/>
                <a:cs typeface="+mn-cs"/>
              </a:rPr>
              <a:t>Price Changes: </a:t>
            </a:r>
            <a:r>
              <a:rPr lang="en-US" sz="1978" kern="1200">
                <a:solidFill>
                  <a:prstClr val="black"/>
                </a:solidFill>
                <a:latin typeface="Arial"/>
                <a:ea typeface="+mn-ea"/>
                <a:cs typeface="+mn-cs"/>
              </a:rPr>
              <a:t>January 2000 to June 2022</a:t>
            </a:r>
          </a:p>
          <a:p>
            <a:pPr algn="l" defTabSz="1507571" rtl="0">
              <a:lnSpc>
                <a:spcPts val="2028"/>
              </a:lnSpc>
            </a:pPr>
            <a:r>
              <a:rPr lang="en-US" sz="1814" kern="1200">
                <a:solidFill>
                  <a:srgbClr val="2B2733"/>
                </a:solidFill>
                <a:latin typeface="Arial"/>
                <a:ea typeface="+mn-ea"/>
                <a:cs typeface="+mn-cs"/>
              </a:rPr>
              <a:t>Selected </a:t>
            </a:r>
            <a:r>
              <a:rPr lang="en-US" sz="1814" kern="1200">
                <a:solidFill>
                  <a:prstClr val="black"/>
                </a:solidFill>
                <a:latin typeface="Arial"/>
                <a:ea typeface="+mn-ea"/>
                <a:cs typeface="+mn-cs"/>
              </a:rPr>
              <a:t>US </a:t>
            </a:r>
            <a:r>
              <a:rPr lang="en-US" sz="1814" kern="1200">
                <a:solidFill>
                  <a:srgbClr val="2B2733"/>
                </a:solidFill>
                <a:latin typeface="Arial"/>
                <a:ea typeface="+mn-ea"/>
                <a:cs typeface="+mn-cs"/>
              </a:rPr>
              <a:t>Consumer Goods and Services, Wages</a:t>
            </a:r>
          </a:p>
        </p:txBody>
      </p:sp>
      <p:sp>
        <p:nvSpPr>
          <p:cNvPr id="7" name="Rectangle 6"/>
          <p:cNvSpPr/>
          <p:nvPr/>
        </p:nvSpPr>
        <p:spPr>
          <a:xfrm>
            <a:off x="9016856" y="4221180"/>
            <a:ext cx="3939768" cy="3829213"/>
          </a:xfrm>
          <a:prstGeom prst="rect">
            <a:avLst/>
          </a:prstGeom>
          <a:solidFill>
            <a:srgbClr val="CEE2E4"/>
          </a:solidFill>
        </p:spPr>
        <p:txBody>
          <a:bodyPr lIns="0" tIns="0" rIns="0" bIns="0">
            <a:normAutofit fontScale="97500"/>
          </a:bodyPr>
          <a:lstStyle/>
          <a:p>
            <a:pPr algn="l" defTabSz="1507571" rtl="0">
              <a:lnSpc>
                <a:spcPts val="5460"/>
              </a:lnSpc>
              <a:spcBef>
                <a:spcPts val="10502"/>
              </a:spcBef>
            </a:pPr>
            <a:r>
              <a:rPr lang="en-US" sz="5770" b="1" kern="1200">
                <a:solidFill>
                  <a:srgbClr val="031A70"/>
                </a:solidFill>
                <a:latin typeface="Times New Roman"/>
                <a:ea typeface="+mn-ea"/>
                <a:cs typeface="+mn-cs"/>
              </a:rPr>
              <a:t>The Decline</a:t>
            </a:r>
            <a:br>
              <a:rPr sz="2968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en-US" sz="5770" b="1" kern="1200">
                <a:solidFill>
                  <a:srgbClr val="031A70"/>
                </a:solidFill>
                <a:latin typeface="Times New Roman"/>
                <a:ea typeface="+mn-ea"/>
                <a:cs typeface="+mn-cs"/>
              </a:rPr>
              <a:t>in Average</a:t>
            </a:r>
            <a:br>
              <a:rPr sz="2968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en-US" sz="5770" b="1" kern="1200">
                <a:solidFill>
                  <a:srgbClr val="031A70"/>
                </a:solidFill>
                <a:latin typeface="Times New Roman"/>
                <a:ea typeface="+mn-ea"/>
                <a:cs typeface="+mn-cs"/>
              </a:rPr>
              <a:t>Teacher Pay</a:t>
            </a:r>
          </a:p>
          <a:p>
            <a:pPr algn="l" defTabSz="1507571" rtl="0">
              <a:lnSpc>
                <a:spcPts val="3205"/>
              </a:lnSpc>
              <a:spcAft>
                <a:spcPts val="5309"/>
              </a:spcAft>
            </a:pPr>
            <a:r>
              <a:rPr lang="en-US" sz="2473" kern="1200">
                <a:solidFill>
                  <a:prstClr val="black"/>
                </a:solidFill>
                <a:latin typeface="Arial"/>
                <a:ea typeface="+mn-ea"/>
                <a:cs typeface="+mn-cs"/>
              </a:rPr>
              <a:t>Teachers make on</a:t>
            </a:r>
            <a:br>
              <a:rPr sz="2968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en-US" sz="2473" kern="1200">
                <a:solidFill>
                  <a:prstClr val="black"/>
                </a:solidFill>
                <a:latin typeface="Arial"/>
                <a:ea typeface="+mn-ea"/>
                <a:cs typeface="+mn-cs"/>
              </a:rPr>
              <a:t>average $2,150 less than</a:t>
            </a:r>
            <a:br>
              <a:rPr sz="2968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en-US" sz="2473" kern="1200">
                <a:solidFill>
                  <a:prstClr val="black"/>
                </a:solidFill>
                <a:latin typeface="Arial"/>
                <a:ea typeface="+mn-ea"/>
                <a:cs typeface="+mn-cs"/>
              </a:rPr>
              <a:t>they did 10 years ago,</a:t>
            </a:r>
            <a:br>
              <a:rPr sz="2968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en-US" sz="2473" kern="1200">
                <a:solidFill>
                  <a:prstClr val="black"/>
                </a:solidFill>
                <a:latin typeface="Arial"/>
                <a:ea typeface="+mn-ea"/>
                <a:cs typeface="+mn-cs"/>
              </a:rPr>
              <a:t>adjusted for inflation.</a:t>
            </a:r>
          </a:p>
        </p:txBody>
      </p:sp>
      <p:sp>
        <p:nvSpPr>
          <p:cNvPr id="8" name="Rectangle 7"/>
          <p:cNvSpPr/>
          <p:nvPr/>
        </p:nvSpPr>
        <p:spPr>
          <a:xfrm>
            <a:off x="8991730" y="9155940"/>
            <a:ext cx="3889516" cy="467345"/>
          </a:xfrm>
          <a:prstGeom prst="rect">
            <a:avLst/>
          </a:prstGeom>
          <a:solidFill>
            <a:srgbClr val="CEE2E4"/>
          </a:solidFill>
        </p:spPr>
        <p:txBody>
          <a:bodyPr lIns="0" tIns="0" rIns="0" bIns="0">
            <a:normAutofit fontScale="97500"/>
          </a:bodyPr>
          <a:lstStyle/>
          <a:p>
            <a:pPr algn="just" defTabSz="1507571" rtl="0">
              <a:lnSpc>
                <a:spcPts val="1820"/>
              </a:lnSpc>
              <a:spcBef>
                <a:spcPts val="5309"/>
              </a:spcBef>
            </a:pPr>
            <a:r>
              <a:rPr lang="en-US" sz="1401" kern="1200">
                <a:solidFill>
                  <a:srgbClr val="2B2733"/>
                </a:solidFill>
                <a:latin typeface="Arial"/>
                <a:ea typeface="+mn-ea"/>
                <a:cs typeface="+mn-cs"/>
              </a:rPr>
              <a:t>Source: Rankings &amp; Estimates, NEA Research,</a:t>
            </a:r>
            <a:br>
              <a:rPr sz="2968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en-US" sz="1401" kern="1200">
                <a:solidFill>
                  <a:srgbClr val="2B2733"/>
                </a:solidFill>
                <a:latin typeface="Arial"/>
                <a:ea typeface="+mn-ea"/>
                <a:cs typeface="+mn-cs"/>
              </a:rPr>
              <a:t>June 2022.</a:t>
            </a:r>
          </a:p>
        </p:txBody>
      </p:sp>
      <p:sp>
        <p:nvSpPr>
          <p:cNvPr id="9" name="Rectangle 8"/>
          <p:cNvSpPr/>
          <p:nvPr/>
        </p:nvSpPr>
        <p:spPr>
          <a:xfrm>
            <a:off x="19408999" y="10844413"/>
            <a:ext cx="155782" cy="211059"/>
          </a:xfrm>
          <a:prstGeom prst="rect">
            <a:avLst/>
          </a:prstGeom>
        </p:spPr>
        <p:txBody>
          <a:bodyPr wrap="none" lIns="0" tIns="0" rIns="0" bIns="0">
            <a:normAutofit fontScale="97500"/>
          </a:bodyPr>
          <a:lstStyle/>
          <a:p>
            <a:pPr algn="l" defTabSz="1507571" rtl="0">
              <a:lnSpc>
                <a:spcPts val="1566"/>
              </a:lnSpc>
            </a:pPr>
            <a:r>
              <a:rPr lang="en-US" sz="1401" kern="1200">
                <a:solidFill>
                  <a:srgbClr val="A1A1A1"/>
                </a:solidFill>
                <a:latin typeface="Arial"/>
                <a:ea typeface="+mn-ea"/>
                <a:cs typeface="+mn-cs"/>
              </a:rPr>
              <a:t>8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11450" y="542723"/>
            <a:ext cx="3638255" cy="9246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7058" y="4653348"/>
            <a:ext cx="1718623" cy="193973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44344" y="432168"/>
            <a:ext cx="15166097" cy="643227"/>
          </a:xfrm>
          <a:prstGeom prst="rect">
            <a:avLst/>
          </a:prstGeom>
        </p:spPr>
        <p:txBody>
          <a:bodyPr wrap="none" lIns="0" tIns="0" rIns="0" bIns="0">
            <a:normAutofit fontScale="67500" lnSpcReduction="20000"/>
          </a:bodyPr>
          <a:lstStyle/>
          <a:p>
            <a:pPr algn="l" defTabSz="1507571" rtl="0">
              <a:lnSpc>
                <a:spcPts val="5705"/>
              </a:lnSpc>
            </a:pPr>
            <a:r>
              <a:rPr lang="en-US" sz="5111" b="1" kern="1200">
                <a:solidFill>
                  <a:srgbClr val="4A66AC"/>
                </a:solidFill>
                <a:latin typeface="Arial"/>
                <a:ea typeface="+mn-ea"/>
                <a:cs typeface="+mn-cs"/>
              </a:rPr>
              <a:t>RESPONDING TO THE EDUCATOR SHORTAGE</a:t>
            </a:r>
          </a:p>
        </p:txBody>
      </p:sp>
      <p:sp>
        <p:nvSpPr>
          <p:cNvPr id="5" name="Rectangle 4"/>
          <p:cNvSpPr/>
          <p:nvPr/>
        </p:nvSpPr>
        <p:spPr>
          <a:xfrm>
            <a:off x="529268" y="1477413"/>
            <a:ext cx="17352066" cy="1155799"/>
          </a:xfrm>
          <a:prstGeom prst="rect">
            <a:avLst/>
          </a:prstGeom>
        </p:spPr>
        <p:txBody>
          <a:bodyPr lIns="0" tIns="0" rIns="0" bIns="0">
            <a:normAutofit fontScale="45000" lnSpcReduction="20000"/>
          </a:bodyPr>
          <a:lstStyle/>
          <a:p>
            <a:pPr algn="l" defTabSz="1507571" rtl="0">
              <a:lnSpc>
                <a:spcPts val="3205"/>
              </a:lnSpc>
            </a:pPr>
            <a:r>
              <a:rPr lang="en-US" sz="2968" b="1" kern="1200">
                <a:solidFill>
                  <a:srgbClr val="262950"/>
                </a:solidFill>
                <a:latin typeface="Arial"/>
                <a:ea typeface="+mn-ea"/>
                <a:cs typeface="+mn-cs"/>
              </a:rPr>
              <a:t>Long-term investments - enabled by the American Rescue Plan, State Investments and bolstered</a:t>
            </a:r>
            <a:br>
              <a:rPr sz="2968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en-US" sz="2968" b="1" kern="1200">
                <a:solidFill>
                  <a:srgbClr val="262950"/>
                </a:solidFill>
                <a:latin typeface="Arial"/>
                <a:ea typeface="+mn-ea"/>
                <a:cs typeface="+mn-cs"/>
              </a:rPr>
              <a:t>by philanthropy - are critical for Michigan to become a more competitive and higher performing</a:t>
            </a:r>
            <a:br>
              <a:rPr sz="2968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en-US" sz="2968" b="1" kern="1200">
                <a:solidFill>
                  <a:srgbClr val="262950"/>
                </a:solidFill>
                <a:latin typeface="Arial"/>
                <a:ea typeface="+mn-ea"/>
                <a:cs typeface="+mn-cs"/>
              </a:rPr>
              <a:t>state.</a:t>
            </a:r>
          </a:p>
        </p:txBody>
      </p:sp>
      <p:sp>
        <p:nvSpPr>
          <p:cNvPr id="6" name="Rectangle 5"/>
          <p:cNvSpPr/>
          <p:nvPr/>
        </p:nvSpPr>
        <p:spPr>
          <a:xfrm>
            <a:off x="1097118" y="2995028"/>
            <a:ext cx="7698629" cy="4944811"/>
          </a:xfrm>
          <a:prstGeom prst="rect">
            <a:avLst/>
          </a:prstGeom>
        </p:spPr>
        <p:txBody>
          <a:bodyPr lIns="0" tIns="0" rIns="0" bIns="0">
            <a:normAutofit fontScale="97500"/>
          </a:bodyPr>
          <a:lstStyle/>
          <a:p>
            <a:pPr marL="335016" algn="ctr" defTabSz="1507571" rtl="0">
              <a:lnSpc>
                <a:spcPts val="3677"/>
              </a:lnSpc>
            </a:pPr>
            <a:r>
              <a:rPr lang="en-US" sz="3297" b="1" kern="1200">
                <a:solidFill>
                  <a:srgbClr val="629DD1"/>
                </a:solidFill>
                <a:latin typeface="Arial"/>
                <a:ea typeface="+mn-ea"/>
                <a:cs typeface="+mn-cs"/>
              </a:rPr>
              <a:t>Current Context</a:t>
            </a:r>
          </a:p>
          <a:p>
            <a:pPr algn="l" defTabSz="1507571" rtl="0">
              <a:lnSpc>
                <a:spcPts val="2453"/>
              </a:lnSpc>
              <a:spcAft>
                <a:spcPts val="923"/>
              </a:spcAft>
            </a:pPr>
            <a:r>
              <a:rPr lang="en-US" sz="2143" kern="1200">
                <a:solidFill>
                  <a:prstClr val="black"/>
                </a:solidFill>
                <a:latin typeface="Arial"/>
                <a:ea typeface="+mn-ea"/>
                <a:cs typeface="+mn-cs"/>
              </a:rPr>
              <a:t>At the start of the 2021-22 school year, students were on</a:t>
            </a:r>
            <a:br>
              <a:rPr sz="2968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en-US" sz="2143" kern="1200">
                <a:solidFill>
                  <a:prstClr val="black"/>
                </a:solidFill>
                <a:latin typeface="Arial"/>
                <a:ea typeface="+mn-ea"/>
                <a:cs typeface="+mn-cs"/>
              </a:rPr>
              <a:t>average four months behind in math and three months</a:t>
            </a:r>
            <a:br>
              <a:rPr sz="2968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en-US" sz="2143" kern="1200">
                <a:solidFill>
                  <a:prstClr val="black"/>
                </a:solidFill>
                <a:latin typeface="Arial"/>
                <a:ea typeface="+mn-ea"/>
                <a:cs typeface="+mn-cs"/>
              </a:rPr>
              <a:t>behind in reading.</a:t>
            </a:r>
          </a:p>
          <a:p>
            <a:pPr algn="l" defTabSz="1507571" rtl="0">
              <a:lnSpc>
                <a:spcPts val="2493"/>
              </a:lnSpc>
              <a:spcAft>
                <a:spcPts val="923"/>
              </a:spcAft>
            </a:pPr>
            <a:r>
              <a:rPr lang="en-US" sz="2143" kern="1200">
                <a:solidFill>
                  <a:prstClr val="black"/>
                </a:solidFill>
                <a:latin typeface="Arial"/>
                <a:ea typeface="+mn-ea"/>
                <a:cs typeface="+mn-cs"/>
              </a:rPr>
              <a:t>Gap between students in majority-Black schools is</a:t>
            </a:r>
            <a:br>
              <a:rPr sz="2968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en-US" sz="2143" kern="1200">
                <a:solidFill>
                  <a:prstClr val="black"/>
                </a:solidFill>
                <a:latin typeface="Arial"/>
                <a:ea typeface="+mn-ea"/>
                <a:cs typeface="+mn-cs"/>
              </a:rPr>
              <a:t>widening from majority-White schools since the pandemic</a:t>
            </a:r>
          </a:p>
          <a:p>
            <a:pPr algn="l" defTabSz="1507571" rtl="0">
              <a:lnSpc>
                <a:spcPts val="2493"/>
              </a:lnSpc>
              <a:spcAft>
                <a:spcPts val="923"/>
              </a:spcAft>
            </a:pPr>
            <a:r>
              <a:rPr lang="en-US" sz="2143" kern="1200">
                <a:solidFill>
                  <a:prstClr val="black"/>
                </a:solidFill>
                <a:latin typeface="Arial"/>
                <a:ea typeface="+mn-ea"/>
                <a:cs typeface="+mn-cs"/>
              </a:rPr>
              <a:t>Teachers, who are already facing shortages and</a:t>
            </a:r>
            <a:br>
              <a:rPr sz="2968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en-US" sz="2143" kern="1200">
                <a:solidFill>
                  <a:prstClr val="black"/>
                </a:solidFill>
                <a:latin typeface="Arial"/>
                <a:ea typeface="+mn-ea"/>
                <a:cs typeface="+mn-cs"/>
              </a:rPr>
              <a:t>challenges within districts, have students with a broad</a:t>
            </a:r>
            <a:br>
              <a:rPr sz="2968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en-US" sz="2143" kern="1200">
                <a:solidFill>
                  <a:prstClr val="black"/>
                </a:solidFill>
                <a:latin typeface="Arial"/>
                <a:ea typeface="+mn-ea"/>
                <a:cs typeface="+mn-cs"/>
              </a:rPr>
              <a:t>range of experiences from the past two years, requiring</a:t>
            </a:r>
            <a:br>
              <a:rPr sz="2968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en-US" sz="2143" kern="1200">
                <a:solidFill>
                  <a:prstClr val="black"/>
                </a:solidFill>
                <a:latin typeface="Arial"/>
                <a:ea typeface="+mn-ea"/>
                <a:cs typeface="+mn-cs"/>
              </a:rPr>
              <a:t>additional support and needs in tailoring instruction</a:t>
            </a:r>
          </a:p>
          <a:p>
            <a:pPr algn="l" defTabSz="1507571" rtl="0">
              <a:lnSpc>
                <a:spcPts val="2493"/>
              </a:lnSpc>
            </a:pPr>
            <a:r>
              <a:rPr lang="en-US" sz="2143" kern="1200">
                <a:solidFill>
                  <a:prstClr val="black"/>
                </a:solidFill>
                <a:latin typeface="Arial"/>
                <a:ea typeface="+mn-ea"/>
                <a:cs typeface="+mn-cs"/>
              </a:rPr>
              <a:t>Michigan’s Teacher Shortage is the among the most acute</a:t>
            </a:r>
            <a:br>
              <a:rPr sz="2968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en-US" sz="2143" kern="1200">
                <a:solidFill>
                  <a:prstClr val="black"/>
                </a:solidFill>
                <a:latin typeface="Arial"/>
                <a:ea typeface="+mn-ea"/>
                <a:cs typeface="+mn-cs"/>
              </a:rPr>
              <a:t>in the country: 66% in educator preparation enrollment in</a:t>
            </a:r>
            <a:br>
              <a:rPr sz="2968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en-US" sz="2143" kern="1200">
                <a:solidFill>
                  <a:prstClr val="black"/>
                </a:solidFill>
                <a:latin typeface="Arial"/>
                <a:ea typeface="+mn-ea"/>
                <a:cs typeface="+mn-cs"/>
              </a:rPr>
              <a:t>the last decade; lead the country in EPP attrition rate.</a:t>
            </a:r>
          </a:p>
        </p:txBody>
      </p:sp>
      <p:sp>
        <p:nvSpPr>
          <p:cNvPr id="7" name="Rectangle 6"/>
          <p:cNvSpPr/>
          <p:nvPr/>
        </p:nvSpPr>
        <p:spPr>
          <a:xfrm>
            <a:off x="10971664" y="3020154"/>
            <a:ext cx="8301654" cy="4291533"/>
          </a:xfrm>
          <a:prstGeom prst="rect">
            <a:avLst/>
          </a:prstGeom>
        </p:spPr>
        <p:txBody>
          <a:bodyPr lIns="0" tIns="0" rIns="0" bIns="0">
            <a:normAutofit fontScale="97500"/>
          </a:bodyPr>
          <a:lstStyle/>
          <a:p>
            <a:pPr marR="188446" algn="ctr" defTabSz="1507571" rtl="0">
              <a:lnSpc>
                <a:spcPts val="3677"/>
              </a:lnSpc>
              <a:spcAft>
                <a:spcPts val="808"/>
              </a:spcAft>
            </a:pPr>
            <a:r>
              <a:rPr lang="en-US" sz="3297" b="1" kern="1200">
                <a:solidFill>
                  <a:srgbClr val="629DD1"/>
                </a:solidFill>
                <a:latin typeface="Arial"/>
                <a:ea typeface="+mn-ea"/>
                <a:cs typeface="+mn-cs"/>
              </a:rPr>
              <a:t>Statewide Opportunity</a:t>
            </a:r>
          </a:p>
          <a:p>
            <a:pPr marL="502524" indent="-502524" algn="l" defTabSz="1507571" rtl="0">
              <a:lnSpc>
                <a:spcPts val="2770"/>
              </a:lnSpc>
              <a:spcAft>
                <a:spcPts val="808"/>
              </a:spcAft>
            </a:pPr>
            <a:r>
              <a:rPr lang="en-US" sz="2143" kern="1200">
                <a:solidFill>
                  <a:prstClr val="black"/>
                </a:solidFill>
                <a:latin typeface="Arial"/>
                <a:ea typeface="+mn-ea"/>
                <a:cs typeface="+mn-cs"/>
              </a:rPr>
              <a:t>• MEWI is uniquely positioned to bring national partners to</a:t>
            </a:r>
            <a:br>
              <a:rPr sz="2968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en-US" sz="2143" kern="1200">
                <a:solidFill>
                  <a:prstClr val="black"/>
                </a:solidFill>
                <a:latin typeface="Arial"/>
                <a:ea typeface="+mn-ea"/>
                <a:cs typeface="+mn-cs"/>
              </a:rPr>
              <a:t>districts across the state of Michigan and brings:</a:t>
            </a:r>
          </a:p>
          <a:p>
            <a:pPr marL="1340063" indent="-460647" algn="l" defTabSz="1507571" rtl="0">
              <a:lnSpc>
                <a:spcPts val="2809"/>
              </a:lnSpc>
              <a:spcAft>
                <a:spcPts val="808"/>
              </a:spcAft>
            </a:pPr>
            <a:r>
              <a:rPr lang="en-US" sz="2143" kern="1200">
                <a:solidFill>
                  <a:prstClr val="black"/>
                </a:solidFill>
                <a:latin typeface="Arial"/>
                <a:ea typeface="+mn-ea"/>
                <a:cs typeface="+mn-cs"/>
              </a:rPr>
              <a:t>•    proven results in developing and implementing talent</a:t>
            </a:r>
            <a:br>
              <a:rPr sz="2968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en-US" sz="2143" kern="1200">
                <a:solidFill>
                  <a:prstClr val="black"/>
                </a:solidFill>
                <a:latin typeface="Arial"/>
                <a:ea typeface="+mn-ea"/>
                <a:cs typeface="+mn-cs"/>
              </a:rPr>
              <a:t>programs with ability to scale success</a:t>
            </a:r>
          </a:p>
          <a:p>
            <a:pPr marL="1340063" indent="-460647" algn="l" defTabSz="1507571" rtl="0">
              <a:lnSpc>
                <a:spcPts val="2770"/>
              </a:lnSpc>
              <a:spcAft>
                <a:spcPts val="808"/>
              </a:spcAft>
            </a:pPr>
            <a:r>
              <a:rPr lang="en-US" sz="2143" kern="1200">
                <a:solidFill>
                  <a:prstClr val="black"/>
                </a:solidFill>
                <a:latin typeface="Arial"/>
                <a:ea typeface="+mn-ea"/>
                <a:cs typeface="+mn-cs"/>
              </a:rPr>
              <a:t>•    a track record of convening and collaborating with</a:t>
            </a:r>
            <a:br>
              <a:rPr sz="2968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en-US" sz="2143" kern="1200">
                <a:solidFill>
                  <a:prstClr val="black"/>
                </a:solidFill>
                <a:latin typeface="Arial"/>
                <a:ea typeface="+mn-ea"/>
                <a:cs typeface="+mn-cs"/>
              </a:rPr>
              <a:t>partners - especially K-12 systems and national non¬</a:t>
            </a:r>
            <a:br>
              <a:rPr sz="2968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en-US" sz="2143" kern="1200">
                <a:solidFill>
                  <a:prstClr val="black"/>
                </a:solidFill>
                <a:latin typeface="Arial"/>
                <a:ea typeface="+mn-ea"/>
                <a:cs typeface="+mn-cs"/>
              </a:rPr>
              <a:t>profits - to address specific programmatic needs</a:t>
            </a:r>
          </a:p>
          <a:p>
            <a:pPr marL="1340063" indent="-460647" algn="l" defTabSz="1507571" rtl="0">
              <a:lnSpc>
                <a:spcPts val="2770"/>
              </a:lnSpc>
            </a:pPr>
            <a:r>
              <a:rPr lang="en-US" sz="2143" kern="1200">
                <a:solidFill>
                  <a:prstClr val="black"/>
                </a:solidFill>
                <a:latin typeface="Arial"/>
                <a:ea typeface="+mn-ea"/>
                <a:cs typeface="+mn-cs"/>
              </a:rPr>
              <a:t>•    the tools and capabilities to hold partners accountable</a:t>
            </a:r>
            <a:br>
              <a:rPr sz="2968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en-US" sz="2143" kern="1200">
                <a:solidFill>
                  <a:prstClr val="black"/>
                </a:solidFill>
                <a:latin typeface="Arial"/>
                <a:ea typeface="+mn-ea"/>
                <a:cs typeface="+mn-cs"/>
              </a:rPr>
              <a:t>to results and act as a fiduciary for program delivery</a:t>
            </a:r>
          </a:p>
        </p:txBody>
      </p:sp>
      <p:sp>
        <p:nvSpPr>
          <p:cNvPr id="8" name="Rectangle 7"/>
          <p:cNvSpPr/>
          <p:nvPr/>
        </p:nvSpPr>
        <p:spPr>
          <a:xfrm>
            <a:off x="3624800" y="8959957"/>
            <a:ext cx="13834416" cy="1321631"/>
          </a:xfrm>
          <a:prstGeom prst="rect">
            <a:avLst/>
          </a:prstGeom>
          <a:solidFill>
            <a:srgbClr val="4588C3"/>
          </a:solidFill>
        </p:spPr>
        <p:txBody>
          <a:bodyPr lIns="0" tIns="0" rIns="0" bIns="0">
            <a:normAutofit fontScale="82500" lnSpcReduction="10000"/>
          </a:bodyPr>
          <a:lstStyle/>
          <a:p>
            <a:pPr algn="ctr" defTabSz="1507571" rtl="0">
              <a:lnSpc>
                <a:spcPts val="3561"/>
              </a:lnSpc>
            </a:pPr>
            <a:r>
              <a:rPr lang="en-US" sz="2968" kern="1200">
                <a:solidFill>
                  <a:srgbClr val="FFFFFF"/>
                </a:solidFill>
                <a:latin typeface="Arial"/>
                <a:ea typeface="+mn-ea"/>
                <a:cs typeface="+mn-cs"/>
              </a:rPr>
              <a:t>Comprehensive programs, supported and implemented with K-12 systems leaders,</a:t>
            </a:r>
            <a:br>
              <a:rPr sz="2968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en-US" sz="2638" b="1" i="1" kern="1200">
                <a:solidFill>
                  <a:srgbClr val="FFFFFF"/>
                </a:solidFill>
                <a:latin typeface="Arial"/>
                <a:ea typeface="+mn-ea"/>
                <a:cs typeface="+mn-cs"/>
              </a:rPr>
              <a:t>ensure all school systems that need teachers have access to workforce</a:t>
            </a:r>
          </a:p>
          <a:p>
            <a:pPr algn="ctr" defTabSz="1507571" rtl="0">
              <a:lnSpc>
                <a:spcPts val="3561"/>
              </a:lnSpc>
              <a:spcAft>
                <a:spcPts val="2654"/>
              </a:spcAft>
            </a:pPr>
            <a:r>
              <a:rPr lang="en-US" sz="2638" b="1" i="1" kern="1200">
                <a:solidFill>
                  <a:srgbClr val="FFFFFF"/>
                </a:solidFill>
                <a:latin typeface="Arial"/>
                <a:ea typeface="+mn-ea"/>
                <a:cs typeface="+mn-cs"/>
              </a:rPr>
              <a:t>development efforts they most need.</a:t>
            </a:r>
          </a:p>
        </p:txBody>
      </p:sp>
      <p:sp>
        <p:nvSpPr>
          <p:cNvPr id="9" name="Rectangle 8"/>
          <p:cNvSpPr/>
          <p:nvPr/>
        </p:nvSpPr>
        <p:spPr>
          <a:xfrm>
            <a:off x="519218" y="10939891"/>
            <a:ext cx="11613271" cy="251261"/>
          </a:xfrm>
          <a:prstGeom prst="rect">
            <a:avLst/>
          </a:prstGeom>
        </p:spPr>
        <p:txBody>
          <a:bodyPr wrap="none" lIns="0" tIns="0" rIns="0" bIns="0">
            <a:normAutofit fontScale="97500"/>
          </a:bodyPr>
          <a:lstStyle/>
          <a:p>
            <a:pPr algn="l" defTabSz="1507571" rtl="0">
              <a:lnSpc>
                <a:spcPts val="1649"/>
              </a:lnSpc>
              <a:spcBef>
                <a:spcPts val="2654"/>
              </a:spcBef>
            </a:pPr>
            <a:r>
              <a:rPr lang="en-US" sz="1401" kern="1200">
                <a:solidFill>
                  <a:prstClr val="black"/>
                </a:solidFill>
                <a:latin typeface="Arial"/>
                <a:ea typeface="+mn-ea"/>
                <a:cs typeface="+mn-cs"/>
              </a:rPr>
              <a:t>Source: </a:t>
            </a:r>
            <a:r>
              <a:rPr lang="en-US" sz="1401" kern="1200">
                <a:solidFill>
                  <a:prstClr val="black"/>
                </a:solidFill>
                <a:latin typeface="Arial"/>
                <a:ea typeface="+mn-ea"/>
                <a:cs typeface="+mn-cs"/>
                <a:hlinkClick r:id="rId4"/>
              </a:rPr>
              <a:t>https://www.mckinsey.com/industries/education/our-insights/covid-19-and-education-an-emerging-k-shaped-recovery</a:t>
            </a:r>
          </a:p>
        </p:txBody>
      </p:sp>
      <p:sp>
        <p:nvSpPr>
          <p:cNvPr id="10" name="Rectangle 9"/>
          <p:cNvSpPr/>
          <p:nvPr/>
        </p:nvSpPr>
        <p:spPr>
          <a:xfrm>
            <a:off x="19408999" y="10844413"/>
            <a:ext cx="155782" cy="211059"/>
          </a:xfrm>
          <a:prstGeom prst="rect">
            <a:avLst/>
          </a:prstGeom>
        </p:spPr>
        <p:txBody>
          <a:bodyPr wrap="none" lIns="0" tIns="0" rIns="0" bIns="0">
            <a:normAutofit fontScale="97500"/>
          </a:bodyPr>
          <a:lstStyle/>
          <a:p>
            <a:pPr algn="l" defTabSz="1507571" rtl="0">
              <a:lnSpc>
                <a:spcPts val="1649"/>
              </a:lnSpc>
            </a:pPr>
            <a:r>
              <a:rPr lang="en-US" sz="1401" kern="1200">
                <a:solidFill>
                  <a:srgbClr val="A1A1A1"/>
                </a:solidFill>
                <a:latin typeface="Arial"/>
                <a:ea typeface="+mn-ea"/>
                <a:cs typeface="+mn-cs"/>
              </a:rPr>
              <a:t>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3565" y="-2413954"/>
            <a:ext cx="21705997" cy="158867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1939" y="542723"/>
            <a:ext cx="1547766" cy="92463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303470" y="10844413"/>
            <a:ext cx="261311" cy="211059"/>
          </a:xfrm>
          <a:prstGeom prst="rect">
            <a:avLst/>
          </a:prstGeom>
          <a:solidFill>
            <a:srgbClr val="ACCBF9"/>
          </a:solidFill>
        </p:spPr>
        <p:txBody>
          <a:bodyPr wrap="none" lIns="0" tIns="0" rIns="0" bIns="0">
            <a:normAutofit fontScale="97500"/>
          </a:bodyPr>
          <a:lstStyle/>
          <a:p>
            <a:pPr algn="l" defTabSz="1507571" rtl="0">
              <a:lnSpc>
                <a:spcPts val="1649"/>
              </a:lnSpc>
            </a:pPr>
            <a:r>
              <a:rPr lang="en-US" sz="1401" kern="1200">
                <a:solidFill>
                  <a:srgbClr val="A1A1A1"/>
                </a:solidFill>
                <a:latin typeface="Arial"/>
                <a:ea typeface="+mn-ea"/>
                <a:cs typeface="+mn-cs"/>
              </a:rPr>
              <a:t>10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1939" y="542723"/>
            <a:ext cx="1547766" cy="9246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655" y="3392020"/>
            <a:ext cx="1321631" cy="12060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857" y="5221197"/>
            <a:ext cx="1251278" cy="8794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789" y="8306679"/>
            <a:ext cx="879413" cy="13266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7857" y="10070529"/>
            <a:ext cx="1251278" cy="8794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227986" y="2894523"/>
            <a:ext cx="6005131" cy="728153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62932" y="402017"/>
            <a:ext cx="16668637" cy="688454"/>
          </a:xfrm>
          <a:prstGeom prst="rect">
            <a:avLst/>
          </a:prstGeom>
        </p:spPr>
        <p:txBody>
          <a:bodyPr wrap="none" lIns="0" tIns="0" rIns="0" bIns="0">
            <a:normAutofit fontScale="90000"/>
          </a:bodyPr>
          <a:lstStyle/>
          <a:p>
            <a:pPr algn="l" defTabSz="1507571" rtl="0">
              <a:lnSpc>
                <a:spcPts val="5705"/>
              </a:lnSpc>
              <a:spcAft>
                <a:spcPts val="2539"/>
              </a:spcAft>
            </a:pPr>
            <a:r>
              <a:rPr lang="en-US" sz="5111" b="1" kern="1200">
                <a:solidFill>
                  <a:srgbClr val="4A66AC"/>
                </a:solidFill>
                <a:latin typeface="Arial"/>
                <a:ea typeface="+mn-ea"/>
                <a:cs typeface="+mn-cs"/>
              </a:rPr>
              <a:t>Our Approach: An Educator Talent Hub for Michigan</a:t>
            </a:r>
          </a:p>
        </p:txBody>
      </p:sp>
      <p:sp>
        <p:nvSpPr>
          <p:cNvPr id="9" name="Rectangle 8"/>
          <p:cNvSpPr/>
          <p:nvPr/>
        </p:nvSpPr>
        <p:spPr>
          <a:xfrm>
            <a:off x="333285" y="1829178"/>
            <a:ext cx="16899796" cy="793984"/>
          </a:xfrm>
          <a:prstGeom prst="rect">
            <a:avLst/>
          </a:prstGeom>
        </p:spPr>
        <p:txBody>
          <a:bodyPr lIns="0" tIns="0" rIns="0" bIns="0">
            <a:normAutofit fontScale="82500" lnSpcReduction="10000"/>
          </a:bodyPr>
          <a:lstStyle/>
          <a:p>
            <a:pPr algn="just" defTabSz="1507571" rtl="0">
              <a:lnSpc>
                <a:spcPts val="3166"/>
              </a:lnSpc>
              <a:spcBef>
                <a:spcPts val="2539"/>
              </a:spcBef>
            </a:pPr>
            <a:r>
              <a:rPr lang="en-US" sz="2968" b="1" kern="1200">
                <a:solidFill>
                  <a:srgbClr val="262950"/>
                </a:solidFill>
                <a:latin typeface="Arial"/>
                <a:ea typeface="+mn-ea"/>
                <a:cs typeface="+mn-cs"/>
              </a:rPr>
              <a:t>The Michigan Educator Workforce Initiative is a statewide effort to </a:t>
            </a:r>
            <a:r>
              <a:rPr lang="en-US" sz="2638" b="1" i="1" kern="1200">
                <a:solidFill>
                  <a:srgbClr val="262950"/>
                </a:solidFill>
                <a:latin typeface="Arial"/>
                <a:ea typeface="+mn-ea"/>
                <a:cs typeface="+mn-cs"/>
              </a:rPr>
              <a:t>comprehensively</a:t>
            </a:r>
            <a:r>
              <a:rPr lang="en-US" sz="2968" b="1" kern="1200">
                <a:solidFill>
                  <a:srgbClr val="262950"/>
                </a:solidFill>
                <a:latin typeface="Arial"/>
                <a:ea typeface="+mn-ea"/>
                <a:cs typeface="+mn-cs"/>
              </a:rPr>
              <a:t> transform</a:t>
            </a:r>
            <a:br>
              <a:rPr sz="2968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en-US" sz="2968" b="1" kern="1200">
                <a:solidFill>
                  <a:srgbClr val="262950"/>
                </a:solidFill>
                <a:latin typeface="Arial"/>
                <a:ea typeface="+mn-ea"/>
                <a:cs typeface="+mn-cs"/>
              </a:rPr>
              <a:t>the educator pipeline in Michigan.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715219" y="3376944"/>
            <a:ext cx="1979935" cy="1216102"/>
          </a:xfrm>
          <a:prstGeom prst="rect">
            <a:avLst/>
          </a:prstGeom>
          <a:solidFill>
            <a:srgbClr val="4A67AD"/>
          </a:solidFill>
        </p:spPr>
        <p:txBody>
          <a:bodyPr lIns="0" tIns="0" rIns="0" bIns="0">
            <a:normAutofit fontScale="97500"/>
          </a:bodyPr>
          <a:lstStyle/>
          <a:p>
            <a:pPr algn="just" defTabSz="1507571" rtl="0">
              <a:lnSpc>
                <a:spcPts val="1847"/>
              </a:lnSpc>
              <a:spcAft>
                <a:spcPts val="1154"/>
              </a:spcAft>
            </a:pPr>
            <a:r>
              <a:rPr lang="en-US" sz="1649" b="1" kern="1200">
                <a:solidFill>
                  <a:srgbClr val="FFFFFF"/>
                </a:solidFill>
                <a:latin typeface="Arial"/>
                <a:ea typeface="+mn-ea"/>
                <a:cs typeface="+mn-cs"/>
              </a:rPr>
              <a:t>r    ^</a:t>
            </a:r>
          </a:p>
          <a:p>
            <a:pPr algn="ctr" defTabSz="1507571" rtl="0">
              <a:lnSpc>
                <a:spcPts val="2391"/>
              </a:lnSpc>
            </a:pPr>
            <a:r>
              <a:rPr lang="en-US" sz="2143" b="1" kern="1200">
                <a:solidFill>
                  <a:srgbClr val="FFFFFF"/>
                </a:solidFill>
                <a:latin typeface="Arial"/>
                <a:ea typeface="+mn-ea"/>
                <a:cs typeface="+mn-cs"/>
              </a:rPr>
              <a:t>New</a:t>
            </a:r>
          </a:p>
          <a:p>
            <a:pPr marL="355954" algn="l" defTabSz="1507571" rtl="0">
              <a:lnSpc>
                <a:spcPts val="2391"/>
              </a:lnSpc>
            </a:pPr>
            <a:r>
              <a:rPr lang="en-US" sz="2143" b="1" kern="1200">
                <a:solidFill>
                  <a:srgbClr val="FFFFFF"/>
                </a:solidFill>
                <a:latin typeface="Arial"/>
                <a:ea typeface="+mn-ea"/>
                <a:cs typeface="+mn-cs"/>
              </a:rPr>
              <a:t>Teachers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916263" y="3492524"/>
            <a:ext cx="7688578" cy="1040219"/>
          </a:xfrm>
          <a:prstGeom prst="rect">
            <a:avLst/>
          </a:prstGeom>
        </p:spPr>
        <p:txBody>
          <a:bodyPr lIns="0" tIns="0" rIns="0" bIns="0">
            <a:normAutofit fontScale="97500"/>
          </a:bodyPr>
          <a:lstStyle/>
          <a:p>
            <a:pPr algn="l" defTabSz="1507571" rtl="0">
              <a:lnSpc>
                <a:spcPts val="2770"/>
              </a:lnSpc>
            </a:pPr>
            <a:r>
              <a:rPr lang="en-US" sz="2143" kern="1200">
                <a:solidFill>
                  <a:prstClr val="black"/>
                </a:solidFill>
                <a:latin typeface="Arial"/>
                <a:ea typeface="+mn-ea"/>
                <a:cs typeface="+mn-cs"/>
              </a:rPr>
              <a:t>Design, Implement, Fund and Support innovative programs</a:t>
            </a:r>
            <a:br>
              <a:rPr sz="2968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en-US" sz="2143" kern="1200">
                <a:solidFill>
                  <a:prstClr val="black"/>
                </a:solidFill>
                <a:latin typeface="Arial"/>
                <a:ea typeface="+mn-ea"/>
                <a:cs typeface="+mn-cs"/>
              </a:rPr>
              <a:t>for new </a:t>
            </a:r>
            <a:r>
              <a:rPr lang="en-US" sz="2143" b="1" kern="1200">
                <a:solidFill>
                  <a:prstClr val="black"/>
                </a:solidFill>
                <a:latin typeface="Arial"/>
                <a:ea typeface="+mn-ea"/>
                <a:cs typeface="+mn-cs"/>
              </a:rPr>
              <a:t>teacher recruitment and development </a:t>
            </a:r>
            <a:r>
              <a:rPr lang="en-US" sz="2143" kern="1200">
                <a:solidFill>
                  <a:prstClr val="black"/>
                </a:solidFill>
                <a:latin typeface="Arial"/>
                <a:ea typeface="+mn-ea"/>
                <a:cs typeface="+mn-cs"/>
              </a:rPr>
              <a:t>with a</a:t>
            </a:r>
            <a:br>
              <a:rPr sz="2968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en-US" sz="2143" kern="1200">
                <a:solidFill>
                  <a:prstClr val="black"/>
                </a:solidFill>
                <a:latin typeface="Arial"/>
                <a:ea typeface="+mn-ea"/>
                <a:cs typeface="+mn-cs"/>
              </a:rPr>
              <a:t>focus on quality and sustainability.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127287" y="5316676"/>
            <a:ext cx="1165850" cy="628152"/>
          </a:xfrm>
          <a:prstGeom prst="rect">
            <a:avLst/>
          </a:prstGeom>
          <a:solidFill>
            <a:srgbClr val="4A67AD"/>
          </a:solidFill>
        </p:spPr>
        <p:txBody>
          <a:bodyPr lIns="0" tIns="0" rIns="0" bIns="0">
            <a:normAutofit fontScale="97500"/>
          </a:bodyPr>
          <a:lstStyle/>
          <a:p>
            <a:pPr algn="ctr" defTabSz="1507571" rtl="0">
              <a:lnSpc>
                <a:spcPts val="2391"/>
              </a:lnSpc>
            </a:pPr>
            <a:r>
              <a:rPr lang="en-US" sz="2143" b="1" kern="1200">
                <a:solidFill>
                  <a:srgbClr val="FFFFFF"/>
                </a:solidFill>
                <a:latin typeface="Arial"/>
                <a:ea typeface="+mn-ea"/>
                <a:cs typeface="+mn-cs"/>
              </a:rPr>
              <a:t>Teacher</a:t>
            </a:r>
          </a:p>
          <a:p>
            <a:pPr algn="ctr" defTabSz="1507571" rtl="0">
              <a:lnSpc>
                <a:spcPts val="2391"/>
              </a:lnSpc>
            </a:pPr>
            <a:r>
              <a:rPr lang="en-US" sz="2143" b="1" kern="1200">
                <a:solidFill>
                  <a:srgbClr val="FFFFFF"/>
                </a:solidFill>
                <a:latin typeface="Arial"/>
                <a:ea typeface="+mn-ea"/>
                <a:cs typeface="+mn-cs"/>
              </a:rPr>
              <a:t>Leaders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916263" y="5160895"/>
            <a:ext cx="7688578" cy="1040219"/>
          </a:xfrm>
          <a:prstGeom prst="rect">
            <a:avLst/>
          </a:prstGeom>
        </p:spPr>
        <p:txBody>
          <a:bodyPr lIns="0" tIns="0" rIns="0" bIns="0">
            <a:normAutofit fontScale="97500"/>
          </a:bodyPr>
          <a:lstStyle/>
          <a:p>
            <a:pPr algn="l" defTabSz="1507571" rtl="0">
              <a:lnSpc>
                <a:spcPts val="2770"/>
              </a:lnSpc>
            </a:pPr>
            <a:r>
              <a:rPr lang="en-US" sz="2143" kern="1200">
                <a:solidFill>
                  <a:prstClr val="black"/>
                </a:solidFill>
                <a:latin typeface="Arial"/>
                <a:ea typeface="+mn-ea"/>
                <a:cs typeface="+mn-cs"/>
              </a:rPr>
              <a:t>Design, Implement, Fund and Support innovative programs</a:t>
            </a:r>
            <a:br>
              <a:rPr sz="2968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en-US" sz="2143" b="1" kern="1200">
                <a:solidFill>
                  <a:prstClr val="black"/>
                </a:solidFill>
                <a:latin typeface="Arial"/>
                <a:ea typeface="+mn-ea"/>
                <a:cs typeface="+mn-cs"/>
              </a:rPr>
              <a:t>develop, retain and elevate veteran teachers</a:t>
            </a:r>
            <a:r>
              <a:rPr lang="en-US" sz="2143" kern="1200">
                <a:solidFill>
                  <a:prstClr val="black"/>
                </a:solidFill>
                <a:latin typeface="Arial"/>
                <a:ea typeface="+mn-ea"/>
                <a:cs typeface="+mn-cs"/>
              </a:rPr>
              <a:t>, with a</a:t>
            </a:r>
            <a:br>
              <a:rPr sz="2968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en-US" sz="2143" kern="1200">
                <a:solidFill>
                  <a:prstClr val="black"/>
                </a:solidFill>
                <a:latin typeface="Arial"/>
                <a:ea typeface="+mn-ea"/>
                <a:cs typeface="+mn-cs"/>
              </a:rPr>
              <a:t>focus on impact and career achievement.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67957" y="6713686"/>
            <a:ext cx="1211077" cy="1211077"/>
          </a:xfrm>
          <a:prstGeom prst="rect">
            <a:avLst/>
          </a:prstGeom>
        </p:spPr>
        <p:txBody>
          <a:bodyPr lIns="0" tIns="0" rIns="0" bIns="0">
            <a:normAutofit fontScale="25000" lnSpcReduction="20000"/>
          </a:bodyPr>
          <a:lstStyle/>
          <a:p>
            <a:pPr marL="376893" algn="l" defTabSz="1507571" rtl="0">
              <a:lnSpc>
                <a:spcPts val="4979"/>
              </a:lnSpc>
              <a:spcAft>
                <a:spcPts val="462"/>
              </a:spcAft>
            </a:pPr>
            <a:r>
              <a:rPr lang="en-US" sz="4287" b="1" kern="1200">
                <a:solidFill>
                  <a:srgbClr val="4A66AC"/>
                </a:solidFill>
                <a:latin typeface="Arial"/>
                <a:ea typeface="+mn-ea"/>
                <a:cs typeface="+mn-cs"/>
              </a:rPr>
              <a:t>©</a:t>
            </a:r>
          </a:p>
          <a:p>
            <a:pPr algn="l" defTabSz="1507571" rtl="0">
              <a:lnSpc>
                <a:spcPts val="6397"/>
              </a:lnSpc>
            </a:pPr>
            <a:r>
              <a:rPr lang="en-US" sz="5770" b="1" kern="1200" spc="412">
                <a:solidFill>
                  <a:srgbClr val="4A66AC"/>
                </a:solidFill>
                <a:latin typeface="Times New Roman"/>
                <a:ea typeface="+mn-ea"/>
                <a:cs typeface="+mn-cs"/>
              </a:rPr>
              <a:t>eee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137337" y="6969972"/>
            <a:ext cx="1135698" cy="633177"/>
          </a:xfrm>
          <a:prstGeom prst="rect">
            <a:avLst/>
          </a:prstGeom>
          <a:solidFill>
            <a:srgbClr val="4A67AD"/>
          </a:solidFill>
        </p:spPr>
        <p:txBody>
          <a:bodyPr lIns="0" tIns="0" rIns="0" bIns="0">
            <a:normAutofit fontScale="97500"/>
          </a:bodyPr>
          <a:lstStyle/>
          <a:p>
            <a:pPr algn="ctr" defTabSz="1507571" rtl="0">
              <a:lnSpc>
                <a:spcPts val="2391"/>
              </a:lnSpc>
            </a:pPr>
            <a:r>
              <a:rPr lang="en-US" sz="2143" b="1" kern="1200">
                <a:solidFill>
                  <a:srgbClr val="FFFFFF"/>
                </a:solidFill>
                <a:latin typeface="Arial"/>
                <a:ea typeface="+mn-ea"/>
                <a:cs typeface="+mn-cs"/>
              </a:rPr>
              <a:t>School</a:t>
            </a:r>
          </a:p>
          <a:p>
            <a:pPr algn="ctr" defTabSz="1507571" rtl="0">
              <a:lnSpc>
                <a:spcPts val="2391"/>
              </a:lnSpc>
            </a:pPr>
            <a:r>
              <a:rPr lang="en-US" sz="2143" b="1" kern="1200">
                <a:solidFill>
                  <a:srgbClr val="FFFFFF"/>
                </a:solidFill>
                <a:latin typeface="Arial"/>
                <a:ea typeface="+mn-ea"/>
                <a:cs typeface="+mn-cs"/>
              </a:rPr>
              <a:t>Leaders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916263" y="6819216"/>
            <a:ext cx="7688578" cy="1040219"/>
          </a:xfrm>
          <a:prstGeom prst="rect">
            <a:avLst/>
          </a:prstGeom>
        </p:spPr>
        <p:txBody>
          <a:bodyPr lIns="0" tIns="0" rIns="0" bIns="0">
            <a:normAutofit fontScale="97500"/>
          </a:bodyPr>
          <a:lstStyle/>
          <a:p>
            <a:pPr algn="l" defTabSz="1507571" rtl="0">
              <a:lnSpc>
                <a:spcPts val="2770"/>
              </a:lnSpc>
            </a:pPr>
            <a:r>
              <a:rPr lang="en-US" sz="2143" kern="1200">
                <a:solidFill>
                  <a:prstClr val="black"/>
                </a:solidFill>
                <a:latin typeface="Arial"/>
                <a:ea typeface="+mn-ea"/>
                <a:cs typeface="+mn-cs"/>
              </a:rPr>
              <a:t>Design, Implement, Fund and Support innovative programs</a:t>
            </a:r>
            <a:br>
              <a:rPr sz="2968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en-US" sz="2143" b="1" kern="1200">
                <a:solidFill>
                  <a:prstClr val="black"/>
                </a:solidFill>
                <a:latin typeface="Arial"/>
                <a:ea typeface="+mn-ea"/>
                <a:cs typeface="+mn-cs"/>
              </a:rPr>
              <a:t>develop, retain and elevate veteran teachers</a:t>
            </a:r>
            <a:r>
              <a:rPr lang="en-US" sz="2143" kern="1200">
                <a:solidFill>
                  <a:prstClr val="black"/>
                </a:solidFill>
                <a:latin typeface="Arial"/>
                <a:ea typeface="+mn-ea"/>
                <a:cs typeface="+mn-cs"/>
              </a:rPr>
              <a:t>, with a</a:t>
            </a:r>
            <a:br>
              <a:rPr sz="2968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en-US" sz="2143" kern="1200">
                <a:solidFill>
                  <a:prstClr val="black"/>
                </a:solidFill>
                <a:latin typeface="Arial"/>
                <a:ea typeface="+mn-ea"/>
                <a:cs typeface="+mn-cs"/>
              </a:rPr>
              <a:t>focus on impact and career achievement.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001656" y="8457436"/>
            <a:ext cx="1407060" cy="979917"/>
          </a:xfrm>
          <a:prstGeom prst="rect">
            <a:avLst/>
          </a:prstGeom>
          <a:solidFill>
            <a:srgbClr val="4A67AD"/>
          </a:solidFill>
        </p:spPr>
        <p:txBody>
          <a:bodyPr lIns="0" tIns="0" rIns="0" bIns="0">
            <a:normAutofit fontScale="25000" lnSpcReduction="20000"/>
          </a:bodyPr>
          <a:lstStyle/>
          <a:p>
            <a:pPr marL="418770" marR="376893" indent="-146569" algn="just" defTabSz="1507571" rtl="0">
              <a:lnSpc>
                <a:spcPts val="2770"/>
              </a:lnSpc>
            </a:pPr>
            <a:r>
              <a:rPr lang="en-US" sz="2143" b="1" kern="1200">
                <a:solidFill>
                  <a:srgbClr val="FFFFFF"/>
                </a:solidFill>
                <a:latin typeface="Arial"/>
                <a:ea typeface="+mn-ea"/>
                <a:cs typeface="+mn-cs"/>
              </a:rPr>
              <a:t>Research,</a:t>
            </a:r>
            <a:br>
              <a:rPr sz="2968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en-US" sz="2143" b="1" kern="1200">
                <a:solidFill>
                  <a:srgbClr val="FFFFFF"/>
                </a:solidFill>
                <a:latin typeface="Arial"/>
                <a:ea typeface="+mn-ea"/>
                <a:cs typeface="+mn-cs"/>
              </a:rPr>
              <a:t>Policy &amp;</a:t>
            </a:r>
            <a:br>
              <a:rPr sz="2968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en-US" sz="2143" b="1" kern="1200">
                <a:solidFill>
                  <a:srgbClr val="FFFFFF"/>
                </a:solidFill>
                <a:latin typeface="Arial"/>
                <a:ea typeface="+mn-ea"/>
                <a:cs typeface="+mn-cs"/>
              </a:rPr>
              <a:t>Practice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921288" y="8477537"/>
            <a:ext cx="7241334" cy="1040219"/>
          </a:xfrm>
          <a:prstGeom prst="rect">
            <a:avLst/>
          </a:prstGeom>
        </p:spPr>
        <p:txBody>
          <a:bodyPr lIns="0" tIns="0" rIns="0" bIns="0">
            <a:normAutofit fontScale="97500"/>
          </a:bodyPr>
          <a:lstStyle/>
          <a:p>
            <a:pPr algn="l" defTabSz="1507571" rtl="0">
              <a:lnSpc>
                <a:spcPts val="2770"/>
              </a:lnSpc>
            </a:pPr>
            <a:r>
              <a:rPr lang="en-US" sz="2143" kern="1200">
                <a:solidFill>
                  <a:prstClr val="black"/>
                </a:solidFill>
                <a:latin typeface="Arial"/>
                <a:ea typeface="+mn-ea"/>
                <a:cs typeface="+mn-cs"/>
              </a:rPr>
              <a:t>Capture and </a:t>
            </a:r>
            <a:r>
              <a:rPr lang="en-US" sz="2143" b="1" kern="1200">
                <a:solidFill>
                  <a:prstClr val="black"/>
                </a:solidFill>
                <a:latin typeface="Arial"/>
                <a:ea typeface="+mn-ea"/>
                <a:cs typeface="+mn-cs"/>
              </a:rPr>
              <a:t>share insights from best practices and</a:t>
            </a:r>
            <a:br>
              <a:rPr sz="2968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en-US" sz="2143" b="1" kern="1200">
                <a:solidFill>
                  <a:prstClr val="black"/>
                </a:solidFill>
                <a:latin typeface="Arial"/>
                <a:ea typeface="+mn-ea"/>
                <a:cs typeface="+mn-cs"/>
              </a:rPr>
              <a:t>programs </a:t>
            </a:r>
            <a:r>
              <a:rPr lang="en-US" sz="2143" kern="1200">
                <a:solidFill>
                  <a:prstClr val="black"/>
                </a:solidFill>
                <a:latin typeface="Arial"/>
                <a:ea typeface="+mn-ea"/>
                <a:cs typeface="+mn-cs"/>
              </a:rPr>
              <a:t>with systems leaders, policymakers, parents,</a:t>
            </a:r>
            <a:br>
              <a:rPr sz="2968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en-US" sz="2143" kern="1200">
                <a:solidFill>
                  <a:prstClr val="black"/>
                </a:solidFill>
                <a:latin typeface="Arial"/>
                <a:ea typeface="+mn-ea"/>
                <a:cs typeface="+mn-cs"/>
              </a:rPr>
              <a:t>and community leaders.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715219" y="9859471"/>
            <a:ext cx="1979935" cy="1221127"/>
          </a:xfrm>
          <a:prstGeom prst="rect">
            <a:avLst/>
          </a:prstGeom>
          <a:solidFill>
            <a:srgbClr val="4A67AD"/>
          </a:solidFill>
        </p:spPr>
        <p:txBody>
          <a:bodyPr lIns="0" tIns="0" rIns="0" bIns="0">
            <a:normAutofit fontScale="97500"/>
          </a:bodyPr>
          <a:lstStyle/>
          <a:p>
            <a:pPr algn="l" defTabSz="1507571" rtl="0">
              <a:lnSpc>
                <a:spcPts val="1847"/>
              </a:lnSpc>
              <a:spcAft>
                <a:spcPts val="2077"/>
              </a:spcAft>
            </a:pPr>
            <a:r>
              <a:rPr lang="en-US" sz="1649" b="1" kern="1200">
                <a:solidFill>
                  <a:srgbClr val="FFFFFF"/>
                </a:solidFill>
                <a:latin typeface="Arial"/>
                <a:ea typeface="+mn-ea"/>
                <a:cs typeface="+mn-cs"/>
              </a:rPr>
              <a:t>r</a:t>
            </a:r>
          </a:p>
          <a:p>
            <a:pPr marL="335016" algn="l" defTabSz="1507571" rtl="0">
              <a:lnSpc>
                <a:spcPts val="2391"/>
              </a:lnSpc>
            </a:pPr>
            <a:r>
              <a:rPr lang="en-US" sz="2143" b="1" kern="1200">
                <a:solidFill>
                  <a:srgbClr val="FFFFFF"/>
                </a:solidFill>
                <a:latin typeface="Arial"/>
                <a:ea typeface="+mn-ea"/>
                <a:cs typeface="+mn-cs"/>
              </a:rPr>
              <a:t>Convener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921288" y="10005202"/>
            <a:ext cx="6276493" cy="688454"/>
          </a:xfrm>
          <a:prstGeom prst="rect">
            <a:avLst/>
          </a:prstGeom>
        </p:spPr>
        <p:txBody>
          <a:bodyPr lIns="0" tIns="0" rIns="0" bIns="0">
            <a:normAutofit fontScale="97500"/>
          </a:bodyPr>
          <a:lstStyle/>
          <a:p>
            <a:pPr algn="just" defTabSz="1507571" rtl="0">
              <a:lnSpc>
                <a:spcPts val="2730"/>
              </a:lnSpc>
            </a:pPr>
            <a:r>
              <a:rPr lang="en-US" sz="2143" kern="1200">
                <a:solidFill>
                  <a:prstClr val="black"/>
                </a:solidFill>
                <a:latin typeface="Arial"/>
                <a:ea typeface="+mn-ea"/>
                <a:cs typeface="+mn-cs"/>
              </a:rPr>
              <a:t>Serve as a </a:t>
            </a:r>
            <a:r>
              <a:rPr lang="en-US" sz="2143" b="1" kern="1200">
                <a:solidFill>
                  <a:prstClr val="black"/>
                </a:solidFill>
                <a:latin typeface="Arial"/>
                <a:ea typeface="+mn-ea"/>
                <a:cs typeface="+mn-cs"/>
              </a:rPr>
              <a:t>hub for educator </a:t>
            </a:r>
            <a:r>
              <a:rPr lang="en-US" sz="2143" kern="1200">
                <a:solidFill>
                  <a:prstClr val="black"/>
                </a:solidFill>
                <a:latin typeface="Arial"/>
                <a:ea typeface="+mn-ea"/>
                <a:cs typeface="+mn-cs"/>
              </a:rPr>
              <a:t>talent discussions,</a:t>
            </a:r>
            <a:br>
              <a:rPr sz="2968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en-US" sz="2143" kern="1200">
                <a:solidFill>
                  <a:prstClr val="black"/>
                </a:solidFill>
                <a:latin typeface="Arial"/>
                <a:ea typeface="+mn-ea"/>
                <a:cs typeface="+mn-cs"/>
              </a:rPr>
              <a:t>collaboration, problem-solving, and innovation.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9303470" y="10844413"/>
            <a:ext cx="231160" cy="211059"/>
          </a:xfrm>
          <a:prstGeom prst="rect">
            <a:avLst/>
          </a:prstGeom>
        </p:spPr>
        <p:txBody>
          <a:bodyPr wrap="none" lIns="0" tIns="0" rIns="0" bIns="0">
            <a:normAutofit fontScale="97500"/>
          </a:bodyPr>
          <a:lstStyle/>
          <a:p>
            <a:pPr algn="l" defTabSz="1507571" rtl="0">
              <a:lnSpc>
                <a:spcPts val="1649"/>
              </a:lnSpc>
            </a:pPr>
            <a:r>
              <a:rPr lang="en-US" sz="1401" kern="1200">
                <a:solidFill>
                  <a:srgbClr val="A1A1A1"/>
                </a:solidFill>
                <a:latin typeface="Arial"/>
                <a:ea typeface="+mn-ea"/>
                <a:cs typeface="+mn-cs"/>
              </a:rPr>
              <a:t>11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697" y="562824"/>
            <a:ext cx="1733699" cy="4773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1939" y="542723"/>
            <a:ext cx="1547766" cy="9246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991" y="2869397"/>
            <a:ext cx="18191277" cy="768355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58951" y="567849"/>
            <a:ext cx="7286561" cy="613076"/>
          </a:xfrm>
          <a:prstGeom prst="rect">
            <a:avLst/>
          </a:prstGeom>
        </p:spPr>
        <p:txBody>
          <a:bodyPr wrap="none" lIns="0" tIns="0" rIns="0" bIns="0">
            <a:normAutofit fontScale="45000" lnSpcReduction="20000"/>
          </a:bodyPr>
          <a:lstStyle/>
          <a:p>
            <a:pPr algn="l" defTabSz="1507571" rtl="0">
              <a:lnSpc>
                <a:spcPts val="5705"/>
              </a:lnSpc>
              <a:spcAft>
                <a:spcPts val="1154"/>
              </a:spcAft>
            </a:pPr>
            <a:r>
              <a:rPr lang="en-US" sz="5111" b="1" kern="1200">
                <a:solidFill>
                  <a:srgbClr val="4A66AC"/>
                </a:solidFill>
                <a:latin typeface="Arial"/>
                <a:ea typeface="+mn-ea"/>
                <a:cs typeface="+mn-cs"/>
              </a:rPr>
              <a:t>: An Experienced Team</a:t>
            </a:r>
          </a:p>
        </p:txBody>
      </p:sp>
      <p:sp>
        <p:nvSpPr>
          <p:cNvPr id="6" name="Rectangle 5"/>
          <p:cNvSpPr/>
          <p:nvPr/>
        </p:nvSpPr>
        <p:spPr>
          <a:xfrm>
            <a:off x="951386" y="1708573"/>
            <a:ext cx="18588269" cy="758807"/>
          </a:xfrm>
          <a:prstGeom prst="rect">
            <a:avLst/>
          </a:prstGeom>
        </p:spPr>
        <p:txBody>
          <a:bodyPr lIns="0" tIns="0" rIns="0" bIns="0">
            <a:normAutofit fontScale="52500" lnSpcReduction="20000"/>
          </a:bodyPr>
          <a:lstStyle/>
          <a:p>
            <a:pPr indent="-376893" algn="l" defTabSz="1507571" rtl="0">
              <a:lnSpc>
                <a:spcPts val="3205"/>
              </a:lnSpc>
            </a:pPr>
            <a:r>
              <a:rPr lang="en-US" sz="2968" i="1" kern="1200">
                <a:solidFill>
                  <a:srgbClr val="262950"/>
                </a:solidFill>
                <a:latin typeface="Arial"/>
                <a:ea typeface="+mn-ea"/>
                <a:cs typeface="+mn-cs"/>
              </a:rPr>
              <a:t>Over the past 6 years, MEWI</a:t>
            </a:r>
            <a:r>
              <a:rPr lang="en-US" sz="2968" i="1" kern="1200">
                <a:solidFill>
                  <a:srgbClr val="A1A1A1"/>
                </a:solidFill>
                <a:latin typeface="Arial"/>
                <a:ea typeface="+mn-ea"/>
                <a:cs typeface="+mn-cs"/>
              </a:rPr>
              <a:t>’</a:t>
            </a:r>
            <a:r>
              <a:rPr lang="en-US" sz="2968" i="1" kern="1200">
                <a:solidFill>
                  <a:srgbClr val="262950"/>
                </a:solidFill>
                <a:latin typeface="Arial"/>
                <a:ea typeface="+mn-ea"/>
                <a:cs typeface="+mn-cs"/>
              </a:rPr>
              <a:t>s team has made investments and designed and developed programs that directly</a:t>
            </a:r>
            <a:br>
              <a:rPr sz="2968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en-US" sz="2968" i="1" kern="1200">
                <a:solidFill>
                  <a:srgbClr val="262950"/>
                </a:solidFill>
                <a:latin typeface="Arial"/>
                <a:ea typeface="+mn-ea"/>
                <a:cs typeface="+mn-cs"/>
              </a:rPr>
              <a:t>impacted over </a:t>
            </a:r>
            <a:r>
              <a:rPr lang="en-US" sz="2638" b="1" i="1" kern="1200">
                <a:solidFill>
                  <a:srgbClr val="0E57C4"/>
                </a:solidFill>
                <a:latin typeface="Arial"/>
                <a:ea typeface="+mn-ea"/>
                <a:cs typeface="+mn-cs"/>
              </a:rPr>
              <a:t>60,000 </a:t>
            </a:r>
            <a:r>
              <a:rPr lang="en-US" sz="2968" i="1" kern="1200">
                <a:solidFill>
                  <a:srgbClr val="262950"/>
                </a:solidFill>
                <a:latin typeface="Arial"/>
                <a:ea typeface="+mn-ea"/>
                <a:cs typeface="+mn-cs"/>
              </a:rPr>
              <a:t>students, </a:t>
            </a:r>
            <a:r>
              <a:rPr lang="en-US" sz="2638" b="1" i="1" kern="1200">
                <a:solidFill>
                  <a:srgbClr val="0E57C4"/>
                </a:solidFill>
                <a:latin typeface="Arial"/>
                <a:ea typeface="+mn-ea"/>
                <a:cs typeface="+mn-cs"/>
              </a:rPr>
              <a:t>120+ </a:t>
            </a:r>
            <a:r>
              <a:rPr lang="en-US" sz="2968" i="1" kern="1200">
                <a:solidFill>
                  <a:srgbClr val="262950"/>
                </a:solidFill>
                <a:latin typeface="Arial"/>
                <a:ea typeface="+mn-ea"/>
                <a:cs typeface="+mn-cs"/>
              </a:rPr>
              <a:t>schools, and over </a:t>
            </a:r>
            <a:r>
              <a:rPr lang="en-US" sz="2638" b="1" i="1" kern="1200">
                <a:solidFill>
                  <a:srgbClr val="0E57C4"/>
                </a:solidFill>
                <a:latin typeface="Arial"/>
                <a:ea typeface="+mn-ea"/>
                <a:cs typeface="+mn-cs"/>
              </a:rPr>
              <a:t>12,000 </a:t>
            </a:r>
            <a:r>
              <a:rPr lang="en-US" sz="2968" i="1" kern="1200">
                <a:solidFill>
                  <a:srgbClr val="262950"/>
                </a:solidFill>
                <a:latin typeface="Arial"/>
                <a:ea typeface="+mn-ea"/>
                <a:cs typeface="+mn-cs"/>
              </a:rPr>
              <a:t>educators.</a:t>
            </a:r>
          </a:p>
        </p:txBody>
      </p:sp>
      <p:sp>
        <p:nvSpPr>
          <p:cNvPr id="7" name="Rectangle 6"/>
          <p:cNvSpPr/>
          <p:nvPr/>
        </p:nvSpPr>
        <p:spPr>
          <a:xfrm>
            <a:off x="2132312" y="3748810"/>
            <a:ext cx="3969919" cy="1437211"/>
          </a:xfrm>
          <a:prstGeom prst="rect">
            <a:avLst/>
          </a:prstGeom>
        </p:spPr>
        <p:txBody>
          <a:bodyPr lIns="0" tIns="0" rIns="0" bIns="0">
            <a:normAutofit fontScale="25000" lnSpcReduction="20000"/>
          </a:bodyPr>
          <a:lstStyle/>
          <a:p>
            <a:pPr algn="ctr" defTabSz="1507571" rtl="0">
              <a:lnSpc>
                <a:spcPts val="6371"/>
              </a:lnSpc>
            </a:pPr>
            <a:r>
              <a:rPr lang="en-US" sz="5276" b="1" i="1" kern="1200">
                <a:solidFill>
                  <a:srgbClr val="0E57C4"/>
                </a:solidFill>
                <a:latin typeface="Arial"/>
                <a:ea typeface="+mn-ea"/>
                <a:cs typeface="+mn-cs"/>
              </a:rPr>
              <a:t>A</a:t>
            </a:r>
            <a:r>
              <a:rPr lang="en-US" sz="5111" b="1" kern="1200">
                <a:solidFill>
                  <a:srgbClr val="0E57C4"/>
                </a:solidFill>
                <a:latin typeface="Arial"/>
                <a:ea typeface="+mn-ea"/>
                <a:cs typeface="+mn-cs"/>
              </a:rPr>
              <a:t> Record of</a:t>
            </a:r>
            <a:br>
              <a:rPr sz="2968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en-US" sz="5111" b="1" kern="1200">
                <a:solidFill>
                  <a:srgbClr val="0E57C4"/>
                </a:solidFill>
                <a:latin typeface="Arial"/>
                <a:ea typeface="+mn-ea"/>
                <a:cs typeface="+mn-cs"/>
              </a:rPr>
              <a:t>Success</a:t>
            </a:r>
          </a:p>
        </p:txBody>
      </p:sp>
      <p:sp>
        <p:nvSpPr>
          <p:cNvPr id="8" name="Rectangle 7"/>
          <p:cNvSpPr/>
          <p:nvPr/>
        </p:nvSpPr>
        <p:spPr>
          <a:xfrm>
            <a:off x="1267975" y="6070459"/>
            <a:ext cx="5708644" cy="4422189"/>
          </a:xfrm>
          <a:prstGeom prst="rect">
            <a:avLst/>
          </a:prstGeom>
        </p:spPr>
        <p:txBody>
          <a:bodyPr lIns="0" tIns="0" rIns="0" bIns="0">
            <a:normAutofit fontScale="67500" lnSpcReduction="20000"/>
          </a:bodyPr>
          <a:lstStyle/>
          <a:p>
            <a:pPr algn="ctr" defTabSz="1507571" rtl="0">
              <a:lnSpc>
                <a:spcPts val="3166"/>
              </a:lnSpc>
            </a:pPr>
            <a:r>
              <a:rPr lang="en-US" sz="2638" kern="1200">
                <a:solidFill>
                  <a:srgbClr val="FFFFFF"/>
                </a:solidFill>
                <a:latin typeface="Arial"/>
                <a:ea typeface="+mn-ea"/>
                <a:cs typeface="+mn-cs"/>
              </a:rPr>
              <a:t>Trained over </a:t>
            </a:r>
            <a:r>
              <a:rPr lang="en-US" sz="2473" b="1" kern="1200">
                <a:solidFill>
                  <a:srgbClr val="FFFFFF"/>
                </a:solidFill>
                <a:latin typeface="Arial"/>
                <a:ea typeface="+mn-ea"/>
                <a:cs typeface="+mn-cs"/>
              </a:rPr>
              <a:t>100 aspiring and</a:t>
            </a:r>
            <a:br>
              <a:rPr sz="2968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en-US" sz="2473" b="1" kern="1200">
                <a:solidFill>
                  <a:srgbClr val="FFFFFF"/>
                </a:solidFill>
                <a:latin typeface="Arial"/>
                <a:ea typeface="+mn-ea"/>
                <a:cs typeface="+mn-cs"/>
              </a:rPr>
              <a:t>current school leaders </a:t>
            </a:r>
            <a:r>
              <a:rPr lang="en-US" sz="2638" kern="1200">
                <a:solidFill>
                  <a:srgbClr val="FFFFFF"/>
                </a:solidFill>
                <a:latin typeface="Arial"/>
                <a:ea typeface="+mn-ea"/>
                <a:cs typeface="+mn-cs"/>
              </a:rPr>
              <a:t>at Detroit</a:t>
            </a:r>
            <a:br>
              <a:rPr sz="2968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en-US" sz="2638" kern="1200">
                <a:solidFill>
                  <a:srgbClr val="FFFFFF"/>
                </a:solidFill>
                <a:latin typeface="Arial"/>
                <a:ea typeface="+mn-ea"/>
                <a:cs typeface="+mn-cs"/>
              </a:rPr>
              <a:t>Public Schools Community District</a:t>
            </a:r>
            <a:br>
              <a:rPr sz="2968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en-US" sz="2638" kern="1200">
                <a:solidFill>
                  <a:srgbClr val="FFFFFF"/>
                </a:solidFill>
                <a:latin typeface="Arial"/>
                <a:ea typeface="+mn-ea"/>
                <a:cs typeface="+mn-cs"/>
              </a:rPr>
              <a:t>(DPSCD) by supporting the nationally</a:t>
            </a:r>
            <a:br>
              <a:rPr sz="2968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en-US" sz="2638" kern="1200">
                <a:solidFill>
                  <a:srgbClr val="FFFFFF"/>
                </a:solidFill>
                <a:latin typeface="Arial"/>
                <a:ea typeface="+mn-ea"/>
                <a:cs typeface="+mn-cs"/>
              </a:rPr>
              <a:t>respected New Leaders program.</a:t>
            </a:r>
            <a:br>
              <a:rPr sz="2968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en-US" sz="2638" kern="1200">
                <a:solidFill>
                  <a:srgbClr val="FFFFFF"/>
                </a:solidFill>
                <a:latin typeface="Arial"/>
                <a:ea typeface="+mn-ea"/>
                <a:cs typeface="+mn-cs"/>
              </a:rPr>
              <a:t>Currently, </a:t>
            </a:r>
            <a:r>
              <a:rPr lang="en-US" sz="2473" b="1" kern="1200">
                <a:solidFill>
                  <a:srgbClr val="FFFFFF"/>
                </a:solidFill>
                <a:latin typeface="Arial"/>
                <a:ea typeface="+mn-ea"/>
                <a:cs typeface="+mn-cs"/>
              </a:rPr>
              <a:t>over one-third of</a:t>
            </a:r>
            <a:br>
              <a:rPr sz="2968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en-US" sz="2473" b="1" kern="1200">
                <a:solidFill>
                  <a:srgbClr val="FFFFFF"/>
                </a:solidFill>
                <a:latin typeface="Arial"/>
                <a:ea typeface="+mn-ea"/>
                <a:cs typeface="+mn-cs"/>
              </a:rPr>
              <a:t>DPSCD’s newly appointed</a:t>
            </a:r>
            <a:br>
              <a:rPr sz="2968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en-US" sz="2473" b="1" kern="1200">
                <a:solidFill>
                  <a:srgbClr val="FFFFFF"/>
                </a:solidFill>
                <a:latin typeface="Arial"/>
                <a:ea typeface="+mn-ea"/>
                <a:cs typeface="+mn-cs"/>
              </a:rPr>
              <a:t>principals </a:t>
            </a:r>
            <a:r>
              <a:rPr lang="en-US" sz="2638" kern="1200">
                <a:solidFill>
                  <a:srgbClr val="FFFFFF"/>
                </a:solidFill>
                <a:latin typeface="Arial"/>
                <a:ea typeface="+mn-ea"/>
                <a:cs typeface="+mn-cs"/>
              </a:rPr>
              <a:t>have come from this</a:t>
            </a:r>
            <a:br>
              <a:rPr sz="2968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en-US" sz="2638" kern="1200">
                <a:solidFill>
                  <a:srgbClr val="FFFFFF"/>
                </a:solidFill>
                <a:latin typeface="Arial"/>
                <a:ea typeface="+mn-ea"/>
                <a:cs typeface="+mn-cs"/>
              </a:rPr>
              <a:t>program. Created </a:t>
            </a:r>
            <a:r>
              <a:rPr lang="en-US" sz="2473" b="1" kern="1200">
                <a:solidFill>
                  <a:srgbClr val="FFFFFF"/>
                </a:solidFill>
                <a:latin typeface="Arial"/>
                <a:ea typeface="+mn-ea"/>
                <a:cs typeface="+mn-cs"/>
              </a:rPr>
              <a:t>state’s first</a:t>
            </a:r>
            <a:br>
              <a:rPr sz="2968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en-US" sz="2473" b="1" kern="1200">
                <a:solidFill>
                  <a:srgbClr val="FFFFFF"/>
                </a:solidFill>
                <a:latin typeface="Arial"/>
                <a:ea typeface="+mn-ea"/>
                <a:cs typeface="+mn-cs"/>
              </a:rPr>
              <a:t>district-run alternate pathway</a:t>
            </a:r>
            <a:br>
              <a:rPr sz="2968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en-US" sz="2638" kern="1200">
                <a:solidFill>
                  <a:srgbClr val="FFFFFF"/>
                </a:solidFill>
                <a:latin typeface="Arial"/>
                <a:ea typeface="+mn-ea"/>
                <a:cs typeface="+mn-cs"/>
              </a:rPr>
              <a:t>program.</a:t>
            </a:r>
          </a:p>
        </p:txBody>
      </p:sp>
      <p:sp>
        <p:nvSpPr>
          <p:cNvPr id="9" name="Rectangle 8"/>
          <p:cNvSpPr/>
          <p:nvPr/>
        </p:nvSpPr>
        <p:spPr>
          <a:xfrm>
            <a:off x="7338434" y="3266389"/>
            <a:ext cx="5678492" cy="3557852"/>
          </a:xfrm>
          <a:prstGeom prst="rect">
            <a:avLst/>
          </a:prstGeom>
        </p:spPr>
        <p:txBody>
          <a:bodyPr lIns="0" tIns="0" rIns="0" bIns="0">
            <a:normAutofit fontScale="25000" lnSpcReduction="20000"/>
          </a:bodyPr>
          <a:lstStyle/>
          <a:p>
            <a:pPr algn="ctr" defTabSz="1507571" rtl="0">
              <a:lnSpc>
                <a:spcPts val="3166"/>
              </a:lnSpc>
            </a:pPr>
            <a:r>
              <a:rPr lang="en-US" sz="2638" kern="1200">
                <a:solidFill>
                  <a:srgbClr val="FFFFFF"/>
                </a:solidFill>
                <a:latin typeface="Arial"/>
                <a:ea typeface="+mn-ea"/>
                <a:cs typeface="+mn-cs"/>
              </a:rPr>
              <a:t>Supported </a:t>
            </a:r>
            <a:r>
              <a:rPr lang="en-US" sz="2473" b="1" kern="1200">
                <a:solidFill>
                  <a:srgbClr val="FFFFFF"/>
                </a:solidFill>
                <a:latin typeface="Arial"/>
                <a:ea typeface="+mn-ea"/>
                <a:cs typeface="+mn-cs"/>
              </a:rPr>
              <a:t>school leader and</a:t>
            </a:r>
            <a:br>
              <a:rPr sz="2968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en-US" sz="2473" b="1" kern="1200">
                <a:solidFill>
                  <a:srgbClr val="FFFFFF"/>
                </a:solidFill>
                <a:latin typeface="Arial"/>
                <a:ea typeface="+mn-ea"/>
                <a:cs typeface="+mn-cs"/>
              </a:rPr>
              <a:t>teacher development in over 40</a:t>
            </a:r>
            <a:br>
              <a:rPr sz="2968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en-US" sz="2473" b="1" kern="1200">
                <a:solidFill>
                  <a:srgbClr val="FFFFFF"/>
                </a:solidFill>
                <a:latin typeface="Arial"/>
                <a:ea typeface="+mn-ea"/>
                <a:cs typeface="+mn-cs"/>
              </a:rPr>
              <a:t>Detroit schools</a:t>
            </a:r>
            <a:r>
              <a:rPr lang="en-US" sz="2638" kern="1200">
                <a:solidFill>
                  <a:srgbClr val="FFFFFF"/>
                </a:solidFill>
                <a:latin typeface="Arial"/>
                <a:ea typeface="+mn-ea"/>
                <a:cs typeface="+mn-cs"/>
              </a:rPr>
              <a:t>, through two</a:t>
            </a:r>
            <a:br>
              <a:rPr sz="2968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en-US" sz="2638" kern="1200">
                <a:solidFill>
                  <a:srgbClr val="FFFFFF"/>
                </a:solidFill>
                <a:latin typeface="Arial"/>
                <a:ea typeface="+mn-ea"/>
                <a:cs typeface="+mn-cs"/>
              </a:rPr>
              <a:t>innovative programs: ModEL Schools</a:t>
            </a:r>
            <a:br>
              <a:rPr sz="2968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en-US" sz="2638" kern="1200">
                <a:solidFill>
                  <a:srgbClr val="FFFFFF"/>
                </a:solidFill>
                <a:latin typeface="Arial"/>
                <a:ea typeface="+mn-ea"/>
                <a:cs typeface="+mn-cs"/>
              </a:rPr>
              <a:t>with DPSCD and the School</a:t>
            </a:r>
            <a:br>
              <a:rPr sz="2968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en-US" sz="2638" kern="1200">
                <a:solidFill>
                  <a:srgbClr val="FFFFFF"/>
                </a:solidFill>
                <a:latin typeface="Arial"/>
                <a:ea typeface="+mn-ea"/>
                <a:cs typeface="+mn-cs"/>
              </a:rPr>
              <a:t>Collaboration Collective with Detroit</a:t>
            </a:r>
            <a:br>
              <a:rPr sz="2968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en-US" sz="2638" kern="1200">
                <a:solidFill>
                  <a:srgbClr val="FFFFFF"/>
                </a:solidFill>
                <a:latin typeface="Arial"/>
                <a:ea typeface="+mn-ea"/>
                <a:cs typeface="+mn-cs"/>
              </a:rPr>
              <a:t>charter schools, producing </a:t>
            </a:r>
            <a:r>
              <a:rPr lang="en-US" sz="2473" b="1" kern="1200">
                <a:solidFill>
                  <a:srgbClr val="FFFFFF"/>
                </a:solidFill>
                <a:latin typeface="Arial"/>
                <a:ea typeface="+mn-ea"/>
                <a:cs typeface="+mn-cs"/>
              </a:rPr>
              <a:t>above</a:t>
            </a:r>
            <a:br>
              <a:rPr sz="2968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en-US" sz="2473" b="1" kern="1200">
                <a:solidFill>
                  <a:srgbClr val="FFFFFF"/>
                </a:solidFill>
                <a:latin typeface="Arial"/>
                <a:ea typeface="+mn-ea"/>
                <a:cs typeface="+mn-cs"/>
              </a:rPr>
              <a:t>average student achievement</a:t>
            </a:r>
            <a:br>
              <a:rPr sz="2968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en-US" sz="2638" kern="1200">
                <a:solidFill>
                  <a:srgbClr val="FFFFFF"/>
                </a:solidFill>
                <a:latin typeface="Arial"/>
                <a:ea typeface="+mn-ea"/>
                <a:cs typeface="+mn-cs"/>
              </a:rPr>
              <a:t>results.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418944" y="6532779"/>
            <a:ext cx="5668442" cy="3618154"/>
          </a:xfrm>
          <a:prstGeom prst="rect">
            <a:avLst/>
          </a:prstGeom>
        </p:spPr>
        <p:txBody>
          <a:bodyPr lIns="0" tIns="0" rIns="0" bIns="0">
            <a:normAutofit fontScale="75000" lnSpcReduction="20000"/>
          </a:bodyPr>
          <a:lstStyle/>
          <a:p>
            <a:pPr indent="251262" algn="just" defTabSz="1507571" rtl="0">
              <a:lnSpc>
                <a:spcPts val="3166"/>
              </a:lnSpc>
            </a:pPr>
            <a:r>
              <a:rPr lang="en-US" sz="2473" b="1" kern="1200">
                <a:solidFill>
                  <a:srgbClr val="FFFFFF"/>
                </a:solidFill>
                <a:latin typeface="Arial"/>
                <a:ea typeface="+mn-ea"/>
                <a:cs typeface="+mn-cs"/>
              </a:rPr>
              <a:t>Recruited over 250 teachers </a:t>
            </a:r>
            <a:r>
              <a:rPr lang="en-US" sz="2638" kern="1200">
                <a:solidFill>
                  <a:srgbClr val="FFFFFF"/>
                </a:solidFill>
                <a:latin typeface="Arial"/>
                <a:ea typeface="+mn-ea"/>
                <a:cs typeface="+mn-cs"/>
              </a:rPr>
              <a:t>into</a:t>
            </a:r>
            <a:br>
              <a:rPr sz="2968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en-US" sz="2638" kern="1200">
                <a:solidFill>
                  <a:srgbClr val="FFFFFF"/>
                </a:solidFill>
                <a:latin typeface="Arial"/>
                <a:ea typeface="+mn-ea"/>
                <a:cs typeface="+mn-cs"/>
              </a:rPr>
              <a:t>education and from other states to</a:t>
            </a:r>
            <a:br>
              <a:rPr sz="2968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en-US" sz="2638" kern="1200">
                <a:solidFill>
                  <a:srgbClr val="FFFFFF"/>
                </a:solidFill>
                <a:latin typeface="Arial"/>
                <a:ea typeface="+mn-ea"/>
                <a:cs typeface="+mn-cs"/>
              </a:rPr>
              <a:t>Detroit traditional and charter public</a:t>
            </a:r>
            <a:br>
              <a:rPr sz="2968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en-US" sz="2638" kern="1200">
                <a:solidFill>
                  <a:srgbClr val="FFFFFF"/>
                </a:solidFill>
                <a:latin typeface="Arial"/>
                <a:ea typeface="+mn-ea"/>
                <a:cs typeface="+mn-cs"/>
              </a:rPr>
              <a:t>schools through partnerships with</a:t>
            </a:r>
            <a:br>
              <a:rPr sz="2968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en-US" sz="2638" kern="1200">
                <a:solidFill>
                  <a:srgbClr val="FFFFFF"/>
                </a:solidFill>
                <a:latin typeface="Arial"/>
                <a:ea typeface="+mn-ea"/>
                <a:cs typeface="+mn-cs"/>
              </a:rPr>
              <a:t>Teach for America and the Skillman</a:t>
            </a:r>
            <a:br>
              <a:rPr sz="2968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en-US" sz="2638" kern="1200">
                <a:solidFill>
                  <a:srgbClr val="FFFFFF"/>
                </a:solidFill>
                <a:latin typeface="Arial"/>
                <a:ea typeface="+mn-ea"/>
                <a:cs typeface="+mn-cs"/>
              </a:rPr>
              <a:t>Foundation, and seed-funding two</a:t>
            </a:r>
            <a:br>
              <a:rPr sz="2968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en-US" sz="2638" kern="1200">
                <a:solidFill>
                  <a:srgbClr val="FFFFFF"/>
                </a:solidFill>
                <a:latin typeface="Arial"/>
                <a:ea typeface="+mn-ea"/>
                <a:cs typeface="+mn-cs"/>
              </a:rPr>
              <a:t>innovative teacher recruitment</a:t>
            </a:r>
            <a:br>
              <a:rPr sz="2968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en-US" sz="2638" kern="1200">
                <a:solidFill>
                  <a:srgbClr val="FFFFFF"/>
                </a:solidFill>
                <a:latin typeface="Arial"/>
                <a:ea typeface="+mn-ea"/>
                <a:cs typeface="+mn-cs"/>
              </a:rPr>
              <a:t>programs: Professional Innovations in</a:t>
            </a:r>
            <a:br>
              <a:rPr sz="2968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en-US" sz="2638" kern="1200">
                <a:solidFill>
                  <a:srgbClr val="FFFFFF"/>
                </a:solidFill>
                <a:latin typeface="Arial"/>
                <a:ea typeface="+mn-ea"/>
                <a:cs typeface="+mn-cs"/>
              </a:rPr>
              <a:t>Teaching and Teach 313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9303470" y="10844413"/>
            <a:ext cx="261311" cy="211059"/>
          </a:xfrm>
          <a:prstGeom prst="rect">
            <a:avLst/>
          </a:prstGeom>
        </p:spPr>
        <p:txBody>
          <a:bodyPr wrap="none" lIns="0" tIns="0" rIns="0" bIns="0">
            <a:normAutofit fontScale="97500"/>
          </a:bodyPr>
          <a:lstStyle/>
          <a:p>
            <a:pPr algn="l" defTabSz="1507571" rtl="0">
              <a:lnSpc>
                <a:spcPts val="1649"/>
              </a:lnSpc>
            </a:pPr>
            <a:r>
              <a:rPr lang="en-US" sz="1401" kern="1200">
                <a:solidFill>
                  <a:srgbClr val="A1A1A1"/>
                </a:solidFill>
                <a:latin typeface="Arial"/>
                <a:ea typeface="+mn-ea"/>
                <a:cs typeface="+mn-cs"/>
              </a:rPr>
              <a:t>12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4938211"/>
            <a:ext cx="20104100" cy="190629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en-US" sz="12300" spc="-10" dirty="0"/>
              <a:t>Amber Arellano</a:t>
            </a:r>
            <a:endParaRPr sz="12300" spc="-10" dirty="0"/>
          </a:p>
        </p:txBody>
      </p:sp>
      <p:grpSp>
        <p:nvGrpSpPr>
          <p:cNvPr id="3" name="object 3"/>
          <p:cNvGrpSpPr/>
          <p:nvPr/>
        </p:nvGrpSpPr>
        <p:grpSpPr>
          <a:xfrm>
            <a:off x="0" y="10177700"/>
            <a:ext cx="20104100" cy="1130935"/>
            <a:chOff x="0" y="10177700"/>
            <a:chExt cx="20104100" cy="1130935"/>
          </a:xfrm>
        </p:grpSpPr>
        <p:sp>
          <p:nvSpPr>
            <p:cNvPr id="4" name="object 4"/>
            <p:cNvSpPr/>
            <p:nvPr/>
          </p:nvSpPr>
          <p:spPr>
            <a:xfrm>
              <a:off x="11256" y="10177700"/>
              <a:ext cx="1226820" cy="979169"/>
            </a:xfrm>
            <a:custGeom>
              <a:avLst/>
              <a:gdLst/>
              <a:ahLst/>
              <a:cxnLst/>
              <a:rect l="l" t="t" r="r" b="b"/>
              <a:pathLst>
                <a:path w="1226820" h="979170">
                  <a:moveTo>
                    <a:pt x="1226821" y="0"/>
                  </a:moveTo>
                  <a:lnTo>
                    <a:pt x="639415" y="0"/>
                  </a:lnTo>
                  <a:lnTo>
                    <a:pt x="0" y="244484"/>
                  </a:lnTo>
                  <a:lnTo>
                    <a:pt x="298420" y="979048"/>
                  </a:lnTo>
                  <a:lnTo>
                    <a:pt x="1226821" y="0"/>
                  </a:lnTo>
                  <a:close/>
                </a:path>
              </a:pathLst>
            </a:custGeom>
            <a:solidFill>
              <a:srgbClr val="263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10177700"/>
              <a:ext cx="650875" cy="245110"/>
            </a:xfrm>
            <a:custGeom>
              <a:avLst/>
              <a:gdLst/>
              <a:ahLst/>
              <a:cxnLst/>
              <a:rect l="l" t="t" r="r" b="b"/>
              <a:pathLst>
                <a:path w="650875" h="245109">
                  <a:moveTo>
                    <a:pt x="650671" y="0"/>
                  </a:moveTo>
                  <a:lnTo>
                    <a:pt x="0" y="0"/>
                  </a:lnTo>
                  <a:lnTo>
                    <a:pt x="0" y="236893"/>
                  </a:lnTo>
                  <a:lnTo>
                    <a:pt x="11256" y="244484"/>
                  </a:lnTo>
                  <a:lnTo>
                    <a:pt x="650671" y="0"/>
                  </a:lnTo>
                  <a:close/>
                </a:path>
              </a:pathLst>
            </a:custGeom>
            <a:solidFill>
              <a:srgbClr val="292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62001" y="11156753"/>
              <a:ext cx="641350" cy="152400"/>
            </a:xfrm>
            <a:custGeom>
              <a:avLst/>
              <a:gdLst/>
              <a:ahLst/>
              <a:cxnLst/>
              <a:rect l="l" t="t" r="r" b="b"/>
              <a:pathLst>
                <a:path w="641350" h="152400">
                  <a:moveTo>
                    <a:pt x="641045" y="151803"/>
                  </a:moveTo>
                  <a:lnTo>
                    <a:pt x="147675" y="12"/>
                  </a:lnTo>
                  <a:lnTo>
                    <a:pt x="0" y="151803"/>
                  </a:lnTo>
                  <a:lnTo>
                    <a:pt x="315048" y="151803"/>
                  </a:lnTo>
                  <a:lnTo>
                    <a:pt x="641045" y="151803"/>
                  </a:lnTo>
                  <a:close/>
                </a:path>
              </a:pathLst>
            </a:custGeom>
            <a:solidFill>
              <a:srgbClr val="263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09675" y="10376269"/>
              <a:ext cx="2438400" cy="932815"/>
            </a:xfrm>
            <a:custGeom>
              <a:avLst/>
              <a:gdLst/>
              <a:ahLst/>
              <a:cxnLst/>
              <a:rect l="l" t="t" r="r" b="b"/>
              <a:pathLst>
                <a:path w="2438400" h="932815">
                  <a:moveTo>
                    <a:pt x="2364378" y="0"/>
                  </a:moveTo>
                  <a:lnTo>
                    <a:pt x="0" y="780478"/>
                  </a:lnTo>
                  <a:lnTo>
                    <a:pt x="493377" y="932285"/>
                  </a:lnTo>
                  <a:lnTo>
                    <a:pt x="2438218" y="932285"/>
                  </a:lnTo>
                  <a:lnTo>
                    <a:pt x="2364378" y="0"/>
                  </a:lnTo>
                  <a:close/>
                </a:path>
              </a:pathLst>
            </a:custGeom>
            <a:solidFill>
              <a:srgbClr val="2724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276904" y="10177700"/>
              <a:ext cx="397510" cy="198755"/>
            </a:xfrm>
            <a:custGeom>
              <a:avLst/>
              <a:gdLst/>
              <a:ahLst/>
              <a:cxnLst/>
              <a:rect l="l" t="t" r="r" b="b"/>
              <a:pathLst>
                <a:path w="397510" h="198754">
                  <a:moveTo>
                    <a:pt x="351402" y="0"/>
                  </a:moveTo>
                  <a:lnTo>
                    <a:pt x="0" y="0"/>
                  </a:lnTo>
                  <a:lnTo>
                    <a:pt x="397139" y="198569"/>
                  </a:lnTo>
                  <a:lnTo>
                    <a:pt x="351402" y="0"/>
                  </a:lnTo>
                  <a:close/>
                </a:path>
              </a:pathLst>
            </a:custGeom>
            <a:solidFill>
              <a:srgbClr val="292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628311" y="10177700"/>
              <a:ext cx="354965" cy="198755"/>
            </a:xfrm>
            <a:custGeom>
              <a:avLst/>
              <a:gdLst/>
              <a:ahLst/>
              <a:cxnLst/>
              <a:rect l="l" t="t" r="r" b="b"/>
              <a:pathLst>
                <a:path w="354964" h="198754">
                  <a:moveTo>
                    <a:pt x="354942" y="0"/>
                  </a:moveTo>
                  <a:lnTo>
                    <a:pt x="0" y="0"/>
                  </a:lnTo>
                  <a:lnTo>
                    <a:pt x="45736" y="198569"/>
                  </a:lnTo>
                  <a:lnTo>
                    <a:pt x="354942" y="0"/>
                  </a:lnTo>
                  <a:close/>
                </a:path>
              </a:pathLst>
            </a:custGeom>
            <a:solidFill>
              <a:srgbClr val="2724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753220" y="10177700"/>
              <a:ext cx="1136650" cy="589280"/>
            </a:xfrm>
            <a:custGeom>
              <a:avLst/>
              <a:gdLst/>
              <a:ahLst/>
              <a:cxnLst/>
              <a:rect l="l" t="t" r="r" b="b"/>
              <a:pathLst>
                <a:path w="1136650" h="589279">
                  <a:moveTo>
                    <a:pt x="1136112" y="0"/>
                  </a:moveTo>
                  <a:lnTo>
                    <a:pt x="0" y="0"/>
                  </a:lnTo>
                  <a:lnTo>
                    <a:pt x="428217" y="588809"/>
                  </a:lnTo>
                  <a:lnTo>
                    <a:pt x="1136112" y="0"/>
                  </a:lnTo>
                  <a:close/>
                </a:path>
              </a:pathLst>
            </a:custGeom>
            <a:solidFill>
              <a:srgbClr val="292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674046" y="10376270"/>
              <a:ext cx="1507490" cy="932815"/>
            </a:xfrm>
            <a:custGeom>
              <a:avLst/>
              <a:gdLst/>
              <a:ahLst/>
              <a:cxnLst/>
              <a:rect l="l" t="t" r="r" b="b"/>
              <a:pathLst>
                <a:path w="1507489" h="932815">
                  <a:moveTo>
                    <a:pt x="0" y="0"/>
                  </a:moveTo>
                  <a:lnTo>
                    <a:pt x="73851" y="932285"/>
                  </a:lnTo>
                  <a:lnTo>
                    <a:pt x="857659" y="932285"/>
                  </a:lnTo>
                  <a:lnTo>
                    <a:pt x="1507399" y="3902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3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205819" y="10177700"/>
              <a:ext cx="1743075" cy="504825"/>
            </a:xfrm>
            <a:custGeom>
              <a:avLst/>
              <a:gdLst/>
              <a:ahLst/>
              <a:cxnLst/>
              <a:rect l="l" t="t" r="r" b="b"/>
              <a:pathLst>
                <a:path w="1743075" h="504825">
                  <a:moveTo>
                    <a:pt x="1173985" y="0"/>
                  </a:moveTo>
                  <a:lnTo>
                    <a:pt x="0" y="0"/>
                  </a:lnTo>
                  <a:lnTo>
                    <a:pt x="89871" y="504644"/>
                  </a:lnTo>
                  <a:lnTo>
                    <a:pt x="1742638" y="481692"/>
                  </a:lnTo>
                  <a:lnTo>
                    <a:pt x="1173985" y="0"/>
                  </a:lnTo>
                  <a:close/>
                </a:path>
              </a:pathLst>
            </a:custGeom>
            <a:solidFill>
              <a:srgbClr val="2724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354758" y="10177700"/>
              <a:ext cx="1941195" cy="504825"/>
            </a:xfrm>
            <a:custGeom>
              <a:avLst/>
              <a:gdLst/>
              <a:ahLst/>
              <a:cxnLst/>
              <a:rect l="l" t="t" r="r" b="b"/>
              <a:pathLst>
                <a:path w="1941195" h="504825">
                  <a:moveTo>
                    <a:pt x="1851064" y="0"/>
                  </a:moveTo>
                  <a:lnTo>
                    <a:pt x="0" y="0"/>
                  </a:lnTo>
                  <a:lnTo>
                    <a:pt x="1940925" y="504644"/>
                  </a:lnTo>
                  <a:lnTo>
                    <a:pt x="1851064" y="0"/>
                  </a:lnTo>
                  <a:close/>
                </a:path>
              </a:pathLst>
            </a:custGeom>
            <a:solidFill>
              <a:srgbClr val="1D44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062561" y="10177700"/>
              <a:ext cx="2233295" cy="1130935"/>
            </a:xfrm>
            <a:custGeom>
              <a:avLst/>
              <a:gdLst/>
              <a:ahLst/>
              <a:cxnLst/>
              <a:rect l="l" t="t" r="r" b="b"/>
              <a:pathLst>
                <a:path w="2233295" h="1130934">
                  <a:moveTo>
                    <a:pt x="292200" y="0"/>
                  </a:moveTo>
                  <a:lnTo>
                    <a:pt x="0" y="0"/>
                  </a:lnTo>
                  <a:lnTo>
                    <a:pt x="765275" y="1130855"/>
                  </a:lnTo>
                  <a:lnTo>
                    <a:pt x="1651635" y="1130855"/>
                  </a:lnTo>
                  <a:lnTo>
                    <a:pt x="2233125" y="504644"/>
                  </a:lnTo>
                  <a:lnTo>
                    <a:pt x="292200" y="0"/>
                  </a:lnTo>
                  <a:close/>
                </a:path>
              </a:pathLst>
            </a:custGeom>
            <a:solidFill>
              <a:srgbClr val="263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181439" y="10177700"/>
              <a:ext cx="1646555" cy="1130935"/>
            </a:xfrm>
            <a:custGeom>
              <a:avLst/>
              <a:gdLst/>
              <a:ahLst/>
              <a:cxnLst/>
              <a:rect l="l" t="t" r="r" b="b"/>
              <a:pathLst>
                <a:path w="1646554" h="1130934">
                  <a:moveTo>
                    <a:pt x="881125" y="0"/>
                  </a:moveTo>
                  <a:lnTo>
                    <a:pt x="707894" y="0"/>
                  </a:lnTo>
                  <a:lnTo>
                    <a:pt x="0" y="588809"/>
                  </a:lnTo>
                  <a:lnTo>
                    <a:pt x="1000702" y="1130855"/>
                  </a:lnTo>
                  <a:lnTo>
                    <a:pt x="1646400" y="1130855"/>
                  </a:lnTo>
                  <a:lnTo>
                    <a:pt x="881125" y="0"/>
                  </a:lnTo>
                  <a:close/>
                </a:path>
              </a:pathLst>
            </a:custGeom>
            <a:solidFill>
              <a:srgbClr val="2724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181441" y="10766509"/>
              <a:ext cx="1000760" cy="542290"/>
            </a:xfrm>
            <a:custGeom>
              <a:avLst/>
              <a:gdLst/>
              <a:ahLst/>
              <a:cxnLst/>
              <a:rect l="l" t="t" r="r" b="b"/>
              <a:pathLst>
                <a:path w="1000760" h="542290">
                  <a:moveTo>
                    <a:pt x="0" y="0"/>
                  </a:moveTo>
                  <a:lnTo>
                    <a:pt x="83243" y="542046"/>
                  </a:lnTo>
                  <a:lnTo>
                    <a:pt x="1000702" y="542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92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531707" y="10766509"/>
              <a:ext cx="733425" cy="542290"/>
            </a:xfrm>
            <a:custGeom>
              <a:avLst/>
              <a:gdLst/>
              <a:ahLst/>
              <a:cxnLst/>
              <a:rect l="l" t="t" r="r" b="b"/>
              <a:pathLst>
                <a:path w="733425" h="542290">
                  <a:moveTo>
                    <a:pt x="649739" y="0"/>
                  </a:moveTo>
                  <a:lnTo>
                    <a:pt x="0" y="542046"/>
                  </a:lnTo>
                  <a:lnTo>
                    <a:pt x="732982" y="542046"/>
                  </a:lnTo>
                  <a:lnTo>
                    <a:pt x="649739" y="0"/>
                  </a:lnTo>
                  <a:close/>
                </a:path>
              </a:pathLst>
            </a:custGeom>
            <a:solidFill>
              <a:srgbClr val="1D44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239988" y="10682341"/>
              <a:ext cx="496570" cy="626745"/>
            </a:xfrm>
            <a:custGeom>
              <a:avLst/>
              <a:gdLst/>
              <a:ahLst/>
              <a:cxnLst/>
              <a:rect l="l" t="t" r="r" b="b"/>
              <a:pathLst>
                <a:path w="496570" h="626745">
                  <a:moveTo>
                    <a:pt x="55700" y="0"/>
                  </a:moveTo>
                  <a:lnTo>
                    <a:pt x="0" y="626214"/>
                  </a:lnTo>
                  <a:lnTo>
                    <a:pt x="496491" y="626214"/>
                  </a:lnTo>
                  <a:lnTo>
                    <a:pt x="55700" y="0"/>
                  </a:lnTo>
                  <a:close/>
                </a:path>
              </a:pathLst>
            </a:custGeom>
            <a:solidFill>
              <a:srgbClr val="292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714206" y="10682343"/>
              <a:ext cx="581660" cy="626745"/>
            </a:xfrm>
            <a:custGeom>
              <a:avLst/>
              <a:gdLst/>
              <a:ahLst/>
              <a:cxnLst/>
              <a:rect l="l" t="t" r="r" b="b"/>
              <a:pathLst>
                <a:path w="581659" h="626745">
                  <a:moveTo>
                    <a:pt x="581484" y="0"/>
                  </a:moveTo>
                  <a:lnTo>
                    <a:pt x="0" y="626212"/>
                  </a:lnTo>
                  <a:lnTo>
                    <a:pt x="525784" y="626212"/>
                  </a:lnTo>
                  <a:lnTo>
                    <a:pt x="581484" y="0"/>
                  </a:lnTo>
                  <a:close/>
                </a:path>
              </a:pathLst>
            </a:custGeom>
            <a:solidFill>
              <a:srgbClr val="2724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295693" y="10659386"/>
              <a:ext cx="1652905" cy="649605"/>
            </a:xfrm>
            <a:custGeom>
              <a:avLst/>
              <a:gdLst/>
              <a:ahLst/>
              <a:cxnLst/>
              <a:rect l="l" t="t" r="r" b="b"/>
              <a:pathLst>
                <a:path w="1652904" h="649604">
                  <a:moveTo>
                    <a:pt x="1652766" y="0"/>
                  </a:moveTo>
                  <a:lnTo>
                    <a:pt x="0" y="22952"/>
                  </a:lnTo>
                  <a:lnTo>
                    <a:pt x="440792" y="649169"/>
                  </a:lnTo>
                  <a:lnTo>
                    <a:pt x="1100741" y="649169"/>
                  </a:lnTo>
                  <a:lnTo>
                    <a:pt x="1652766" y="0"/>
                  </a:lnTo>
                  <a:close/>
                </a:path>
              </a:pathLst>
            </a:custGeom>
            <a:solidFill>
              <a:srgbClr val="263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396434" y="10659386"/>
              <a:ext cx="1369060" cy="649605"/>
            </a:xfrm>
            <a:custGeom>
              <a:avLst/>
              <a:gdLst/>
              <a:ahLst/>
              <a:cxnLst/>
              <a:rect l="l" t="t" r="r" b="b"/>
              <a:pathLst>
                <a:path w="1369059" h="649604">
                  <a:moveTo>
                    <a:pt x="552024" y="0"/>
                  </a:moveTo>
                  <a:lnTo>
                    <a:pt x="0" y="649169"/>
                  </a:lnTo>
                  <a:lnTo>
                    <a:pt x="1368903" y="649169"/>
                  </a:lnTo>
                  <a:lnTo>
                    <a:pt x="552024" y="0"/>
                  </a:lnTo>
                  <a:close/>
                </a:path>
              </a:pathLst>
            </a:custGeom>
            <a:solidFill>
              <a:srgbClr val="1D44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379799" y="10177700"/>
              <a:ext cx="568960" cy="481965"/>
            </a:xfrm>
            <a:custGeom>
              <a:avLst/>
              <a:gdLst/>
              <a:ahLst/>
              <a:cxnLst/>
              <a:rect l="l" t="t" r="r" b="b"/>
              <a:pathLst>
                <a:path w="568959" h="481965">
                  <a:moveTo>
                    <a:pt x="438109" y="0"/>
                  </a:moveTo>
                  <a:lnTo>
                    <a:pt x="0" y="0"/>
                  </a:lnTo>
                  <a:lnTo>
                    <a:pt x="568659" y="481686"/>
                  </a:lnTo>
                  <a:lnTo>
                    <a:pt x="438109" y="0"/>
                  </a:lnTo>
                  <a:close/>
                </a:path>
              </a:pathLst>
            </a:custGeom>
            <a:solidFill>
              <a:srgbClr val="292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817909" y="10177700"/>
              <a:ext cx="495934" cy="481965"/>
            </a:xfrm>
            <a:custGeom>
              <a:avLst/>
              <a:gdLst/>
              <a:ahLst/>
              <a:cxnLst/>
              <a:rect l="l" t="t" r="r" b="b"/>
              <a:pathLst>
                <a:path w="495934" h="481965">
                  <a:moveTo>
                    <a:pt x="495437" y="0"/>
                  </a:moveTo>
                  <a:lnTo>
                    <a:pt x="0" y="0"/>
                  </a:lnTo>
                  <a:lnTo>
                    <a:pt x="130549" y="481685"/>
                  </a:lnTo>
                  <a:lnTo>
                    <a:pt x="495437" y="0"/>
                  </a:lnTo>
                  <a:close/>
                </a:path>
              </a:pathLst>
            </a:custGeom>
            <a:solidFill>
              <a:srgbClr val="1563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948459" y="10177700"/>
              <a:ext cx="1047750" cy="1130935"/>
            </a:xfrm>
            <a:custGeom>
              <a:avLst/>
              <a:gdLst/>
              <a:ahLst/>
              <a:cxnLst/>
              <a:rect l="l" t="t" r="r" b="b"/>
              <a:pathLst>
                <a:path w="1047750" h="1130934">
                  <a:moveTo>
                    <a:pt x="998510" y="0"/>
                  </a:moveTo>
                  <a:lnTo>
                    <a:pt x="364881" y="0"/>
                  </a:lnTo>
                  <a:lnTo>
                    <a:pt x="0" y="481677"/>
                  </a:lnTo>
                  <a:lnTo>
                    <a:pt x="816889" y="1130855"/>
                  </a:lnTo>
                  <a:lnTo>
                    <a:pt x="1047677" y="1130855"/>
                  </a:lnTo>
                  <a:lnTo>
                    <a:pt x="998510" y="0"/>
                  </a:lnTo>
                  <a:close/>
                </a:path>
              </a:pathLst>
            </a:custGeom>
            <a:solidFill>
              <a:srgbClr val="292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6007715" y="10253845"/>
              <a:ext cx="1591310" cy="1054735"/>
            </a:xfrm>
            <a:custGeom>
              <a:avLst/>
              <a:gdLst/>
              <a:ahLst/>
              <a:cxnLst/>
              <a:rect l="l" t="t" r="r" b="b"/>
              <a:pathLst>
                <a:path w="1591309" h="1054734">
                  <a:moveTo>
                    <a:pt x="1495364" y="0"/>
                  </a:moveTo>
                  <a:lnTo>
                    <a:pt x="0" y="1054710"/>
                  </a:lnTo>
                  <a:lnTo>
                    <a:pt x="1591255" y="1054710"/>
                  </a:lnTo>
                  <a:lnTo>
                    <a:pt x="1495364" y="0"/>
                  </a:lnTo>
                  <a:close/>
                </a:path>
              </a:pathLst>
            </a:custGeom>
            <a:solidFill>
              <a:srgbClr val="008F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7503075" y="10253843"/>
              <a:ext cx="1477010" cy="1054735"/>
            </a:xfrm>
            <a:custGeom>
              <a:avLst/>
              <a:gdLst/>
              <a:ahLst/>
              <a:cxnLst/>
              <a:rect l="l" t="t" r="r" b="b"/>
              <a:pathLst>
                <a:path w="1477009" h="1054734">
                  <a:moveTo>
                    <a:pt x="0" y="0"/>
                  </a:moveTo>
                  <a:lnTo>
                    <a:pt x="95891" y="1054712"/>
                  </a:lnTo>
                  <a:lnTo>
                    <a:pt x="1476599" y="10547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70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3261426" y="10539511"/>
              <a:ext cx="1080135" cy="769620"/>
            </a:xfrm>
            <a:custGeom>
              <a:avLst/>
              <a:gdLst/>
              <a:ahLst/>
              <a:cxnLst/>
              <a:rect l="l" t="t" r="r" b="b"/>
              <a:pathLst>
                <a:path w="1080134" h="769620">
                  <a:moveTo>
                    <a:pt x="854490" y="0"/>
                  </a:moveTo>
                  <a:lnTo>
                    <a:pt x="0" y="769044"/>
                  </a:lnTo>
                  <a:lnTo>
                    <a:pt x="1079900" y="769044"/>
                  </a:lnTo>
                  <a:lnTo>
                    <a:pt x="854490" y="0"/>
                  </a:lnTo>
                  <a:close/>
                </a:path>
              </a:pathLst>
            </a:custGeom>
            <a:solidFill>
              <a:srgbClr val="1D44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4115905" y="10539521"/>
              <a:ext cx="814705" cy="769620"/>
            </a:xfrm>
            <a:custGeom>
              <a:avLst/>
              <a:gdLst/>
              <a:ahLst/>
              <a:cxnLst/>
              <a:rect l="l" t="t" r="r" b="b"/>
              <a:pathLst>
                <a:path w="814705" h="769620">
                  <a:moveTo>
                    <a:pt x="0" y="0"/>
                  </a:moveTo>
                  <a:lnTo>
                    <a:pt x="225407" y="769034"/>
                  </a:lnTo>
                  <a:lnTo>
                    <a:pt x="814672" y="7690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85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4115915" y="10177700"/>
              <a:ext cx="1886585" cy="1130935"/>
            </a:xfrm>
            <a:custGeom>
              <a:avLst/>
              <a:gdLst/>
              <a:ahLst/>
              <a:cxnLst/>
              <a:rect l="l" t="t" r="r" b="b"/>
              <a:pathLst>
                <a:path w="1886584" h="1130934">
                  <a:moveTo>
                    <a:pt x="1886490" y="0"/>
                  </a:moveTo>
                  <a:lnTo>
                    <a:pt x="1038240" y="0"/>
                  </a:lnTo>
                  <a:lnTo>
                    <a:pt x="0" y="361810"/>
                  </a:lnTo>
                  <a:lnTo>
                    <a:pt x="814683" y="1130855"/>
                  </a:lnTo>
                  <a:lnTo>
                    <a:pt x="1445039" y="1130855"/>
                  </a:lnTo>
                  <a:lnTo>
                    <a:pt x="1886490" y="0"/>
                  </a:lnTo>
                  <a:close/>
                </a:path>
              </a:pathLst>
            </a:custGeom>
            <a:solidFill>
              <a:srgbClr val="263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5560950" y="10177700"/>
              <a:ext cx="1942464" cy="1130935"/>
            </a:xfrm>
            <a:custGeom>
              <a:avLst/>
              <a:gdLst/>
              <a:ahLst/>
              <a:cxnLst/>
              <a:rect l="l" t="t" r="r" b="b"/>
              <a:pathLst>
                <a:path w="1942465" h="1130934">
                  <a:moveTo>
                    <a:pt x="1693265" y="0"/>
                  </a:moveTo>
                  <a:lnTo>
                    <a:pt x="441443" y="0"/>
                  </a:lnTo>
                  <a:lnTo>
                    <a:pt x="0" y="1130855"/>
                  </a:lnTo>
                  <a:lnTo>
                    <a:pt x="446765" y="1130855"/>
                  </a:lnTo>
                  <a:lnTo>
                    <a:pt x="1942129" y="76145"/>
                  </a:lnTo>
                  <a:lnTo>
                    <a:pt x="1693265" y="0"/>
                  </a:lnTo>
                  <a:close/>
                </a:path>
              </a:pathLst>
            </a:custGeom>
            <a:solidFill>
              <a:srgbClr val="1D44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1422514" y="10427285"/>
              <a:ext cx="1431290" cy="881380"/>
            </a:xfrm>
            <a:custGeom>
              <a:avLst/>
              <a:gdLst/>
              <a:ahLst/>
              <a:cxnLst/>
              <a:rect l="l" t="t" r="r" b="b"/>
              <a:pathLst>
                <a:path w="1431290" h="881379">
                  <a:moveTo>
                    <a:pt x="0" y="0"/>
                  </a:moveTo>
                  <a:lnTo>
                    <a:pt x="56551" y="881270"/>
                  </a:lnTo>
                  <a:lnTo>
                    <a:pt x="1430969" y="8812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92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0255875" y="10427280"/>
              <a:ext cx="1223645" cy="881380"/>
            </a:xfrm>
            <a:custGeom>
              <a:avLst/>
              <a:gdLst/>
              <a:ahLst/>
              <a:cxnLst/>
              <a:rect l="l" t="t" r="r" b="b"/>
              <a:pathLst>
                <a:path w="1223645" h="881379">
                  <a:moveTo>
                    <a:pt x="1166624" y="0"/>
                  </a:moveTo>
                  <a:lnTo>
                    <a:pt x="0" y="881275"/>
                  </a:lnTo>
                  <a:lnTo>
                    <a:pt x="1223180" y="881275"/>
                  </a:lnTo>
                  <a:lnTo>
                    <a:pt x="1166624" y="0"/>
                  </a:lnTo>
                  <a:close/>
                </a:path>
              </a:pathLst>
            </a:custGeom>
            <a:solidFill>
              <a:srgbClr val="1D44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2820228" y="10264049"/>
              <a:ext cx="1296035" cy="1044575"/>
            </a:xfrm>
            <a:custGeom>
              <a:avLst/>
              <a:gdLst/>
              <a:ahLst/>
              <a:cxnLst/>
              <a:rect l="l" t="t" r="r" b="b"/>
              <a:pathLst>
                <a:path w="1296034" h="1044575">
                  <a:moveTo>
                    <a:pt x="0" y="0"/>
                  </a:moveTo>
                  <a:lnTo>
                    <a:pt x="241035" y="1044506"/>
                  </a:lnTo>
                  <a:lnTo>
                    <a:pt x="441192" y="1044506"/>
                  </a:lnTo>
                  <a:lnTo>
                    <a:pt x="1295677" y="2754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59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1422514" y="10264054"/>
              <a:ext cx="1638935" cy="1044575"/>
            </a:xfrm>
            <a:custGeom>
              <a:avLst/>
              <a:gdLst/>
              <a:ahLst/>
              <a:cxnLst/>
              <a:rect l="l" t="t" r="r" b="b"/>
              <a:pathLst>
                <a:path w="1638934" h="1044575">
                  <a:moveTo>
                    <a:pt x="1397727" y="0"/>
                  </a:moveTo>
                  <a:lnTo>
                    <a:pt x="0" y="163230"/>
                  </a:lnTo>
                  <a:lnTo>
                    <a:pt x="1430969" y="1044501"/>
                  </a:lnTo>
                  <a:lnTo>
                    <a:pt x="1638761" y="1044501"/>
                  </a:lnTo>
                  <a:lnTo>
                    <a:pt x="1397727" y="0"/>
                  </a:lnTo>
                  <a:close/>
                </a:path>
              </a:pathLst>
            </a:custGeom>
            <a:solidFill>
              <a:srgbClr val="263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2820236" y="10177700"/>
              <a:ext cx="1412875" cy="361950"/>
            </a:xfrm>
            <a:custGeom>
              <a:avLst/>
              <a:gdLst/>
              <a:ahLst/>
              <a:cxnLst/>
              <a:rect l="l" t="t" r="r" b="b"/>
              <a:pathLst>
                <a:path w="1412875" h="361950">
                  <a:moveTo>
                    <a:pt x="1412292" y="0"/>
                  </a:moveTo>
                  <a:lnTo>
                    <a:pt x="152472" y="0"/>
                  </a:lnTo>
                  <a:lnTo>
                    <a:pt x="0" y="86339"/>
                  </a:lnTo>
                  <a:lnTo>
                    <a:pt x="1295677" y="361797"/>
                  </a:lnTo>
                  <a:lnTo>
                    <a:pt x="1412292" y="0"/>
                  </a:lnTo>
                  <a:close/>
                </a:path>
              </a:pathLst>
            </a:custGeom>
            <a:solidFill>
              <a:srgbClr val="1563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4115915" y="10177700"/>
              <a:ext cx="1038860" cy="361950"/>
            </a:xfrm>
            <a:custGeom>
              <a:avLst/>
              <a:gdLst/>
              <a:ahLst/>
              <a:cxnLst/>
              <a:rect l="l" t="t" r="r" b="b"/>
              <a:pathLst>
                <a:path w="1038859" h="361950">
                  <a:moveTo>
                    <a:pt x="1038240" y="0"/>
                  </a:moveTo>
                  <a:lnTo>
                    <a:pt x="116619" y="0"/>
                  </a:lnTo>
                  <a:lnTo>
                    <a:pt x="0" y="361810"/>
                  </a:lnTo>
                  <a:lnTo>
                    <a:pt x="1038240" y="0"/>
                  </a:lnTo>
                  <a:close/>
                </a:path>
              </a:pathLst>
            </a:custGeom>
            <a:solidFill>
              <a:srgbClr val="0E70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7503075" y="10202829"/>
              <a:ext cx="1635760" cy="1106170"/>
            </a:xfrm>
            <a:custGeom>
              <a:avLst/>
              <a:gdLst/>
              <a:ahLst/>
              <a:cxnLst/>
              <a:rect l="l" t="t" r="r" b="b"/>
              <a:pathLst>
                <a:path w="1635759" h="1106170">
                  <a:moveTo>
                    <a:pt x="1122269" y="0"/>
                  </a:moveTo>
                  <a:lnTo>
                    <a:pt x="0" y="51014"/>
                  </a:lnTo>
                  <a:lnTo>
                    <a:pt x="1476599" y="1105726"/>
                  </a:lnTo>
                  <a:lnTo>
                    <a:pt x="1635313" y="1105726"/>
                  </a:lnTo>
                  <a:lnTo>
                    <a:pt x="1122269" y="0"/>
                  </a:lnTo>
                  <a:close/>
                </a:path>
              </a:pathLst>
            </a:custGeom>
            <a:solidFill>
              <a:srgbClr val="2359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9539247" y="11011264"/>
              <a:ext cx="565150" cy="297815"/>
            </a:xfrm>
            <a:custGeom>
              <a:avLst/>
              <a:gdLst/>
              <a:ahLst/>
              <a:cxnLst/>
              <a:rect l="l" t="t" r="r" b="b"/>
              <a:pathLst>
                <a:path w="565150" h="297815">
                  <a:moveTo>
                    <a:pt x="564851" y="0"/>
                  </a:moveTo>
                  <a:lnTo>
                    <a:pt x="0" y="297292"/>
                  </a:lnTo>
                  <a:lnTo>
                    <a:pt x="564851" y="297292"/>
                  </a:lnTo>
                  <a:lnTo>
                    <a:pt x="564851" y="0"/>
                  </a:lnTo>
                  <a:close/>
                </a:path>
              </a:pathLst>
            </a:custGeom>
            <a:solidFill>
              <a:srgbClr val="008F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8625326" y="10178587"/>
              <a:ext cx="1478915" cy="1130300"/>
            </a:xfrm>
            <a:custGeom>
              <a:avLst/>
              <a:gdLst/>
              <a:ahLst/>
              <a:cxnLst/>
              <a:rect l="l" t="t" r="r" b="b"/>
              <a:pathLst>
                <a:path w="1478915" h="1130300">
                  <a:moveTo>
                    <a:pt x="1478772" y="0"/>
                  </a:moveTo>
                  <a:lnTo>
                    <a:pt x="0" y="24248"/>
                  </a:lnTo>
                  <a:lnTo>
                    <a:pt x="513037" y="1129968"/>
                  </a:lnTo>
                  <a:lnTo>
                    <a:pt x="913920" y="1129968"/>
                  </a:lnTo>
                  <a:lnTo>
                    <a:pt x="1478772" y="832674"/>
                  </a:lnTo>
                  <a:lnTo>
                    <a:pt x="1478772" y="0"/>
                  </a:lnTo>
                  <a:close/>
                </a:path>
              </a:pathLst>
            </a:custGeom>
            <a:solidFill>
              <a:srgbClr val="28AE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7503081" y="10177700"/>
              <a:ext cx="1122680" cy="76200"/>
            </a:xfrm>
            <a:custGeom>
              <a:avLst/>
              <a:gdLst/>
              <a:ahLst/>
              <a:cxnLst/>
              <a:rect l="l" t="t" r="r" b="b"/>
              <a:pathLst>
                <a:path w="1122680" h="76200">
                  <a:moveTo>
                    <a:pt x="1101848" y="0"/>
                  </a:moveTo>
                  <a:lnTo>
                    <a:pt x="9362" y="0"/>
                  </a:lnTo>
                  <a:lnTo>
                    <a:pt x="0" y="76151"/>
                  </a:lnTo>
                  <a:lnTo>
                    <a:pt x="1122259" y="25137"/>
                  </a:lnTo>
                  <a:lnTo>
                    <a:pt x="1101848" y="0"/>
                  </a:lnTo>
                  <a:close/>
                </a:path>
              </a:pathLst>
            </a:custGeom>
            <a:solidFill>
              <a:srgbClr val="008F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7254196" y="10177700"/>
              <a:ext cx="258445" cy="76200"/>
            </a:xfrm>
            <a:custGeom>
              <a:avLst/>
              <a:gdLst/>
              <a:ahLst/>
              <a:cxnLst/>
              <a:rect l="l" t="t" r="r" b="b"/>
              <a:pathLst>
                <a:path w="258444" h="76200">
                  <a:moveTo>
                    <a:pt x="258257" y="0"/>
                  </a:moveTo>
                  <a:lnTo>
                    <a:pt x="0" y="0"/>
                  </a:lnTo>
                  <a:lnTo>
                    <a:pt x="248893" y="76154"/>
                  </a:lnTo>
                  <a:lnTo>
                    <a:pt x="258257" y="0"/>
                  </a:lnTo>
                  <a:close/>
                </a:path>
              </a:pathLst>
            </a:custGeom>
            <a:solidFill>
              <a:srgbClr val="0E70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8604918" y="10177700"/>
              <a:ext cx="27940" cy="25400"/>
            </a:xfrm>
            <a:custGeom>
              <a:avLst/>
              <a:gdLst/>
              <a:ahLst/>
              <a:cxnLst/>
              <a:rect l="l" t="t" r="r" b="b"/>
              <a:pathLst>
                <a:path w="27940" h="25400">
                  <a:moveTo>
                    <a:pt x="27412" y="0"/>
                  </a:moveTo>
                  <a:lnTo>
                    <a:pt x="0" y="0"/>
                  </a:lnTo>
                  <a:lnTo>
                    <a:pt x="20409" y="25135"/>
                  </a:lnTo>
                  <a:lnTo>
                    <a:pt x="27412" y="0"/>
                  </a:lnTo>
                  <a:close/>
                </a:path>
              </a:pathLst>
            </a:custGeom>
            <a:solidFill>
              <a:srgbClr val="2359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8625323" y="10177700"/>
              <a:ext cx="50800" cy="25400"/>
            </a:xfrm>
            <a:custGeom>
              <a:avLst/>
              <a:gdLst/>
              <a:ahLst/>
              <a:cxnLst/>
              <a:rect l="l" t="t" r="r" b="b"/>
              <a:pathLst>
                <a:path w="50800" h="25400">
                  <a:moveTo>
                    <a:pt x="50264" y="0"/>
                  </a:moveTo>
                  <a:lnTo>
                    <a:pt x="7002" y="0"/>
                  </a:lnTo>
                  <a:lnTo>
                    <a:pt x="0" y="25132"/>
                  </a:lnTo>
                  <a:lnTo>
                    <a:pt x="50264" y="0"/>
                  </a:lnTo>
                  <a:close/>
                </a:path>
              </a:pathLst>
            </a:custGeom>
            <a:solidFill>
              <a:srgbClr val="62BB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8625320" y="10177700"/>
              <a:ext cx="1478915" cy="25400"/>
            </a:xfrm>
            <a:custGeom>
              <a:avLst/>
              <a:gdLst/>
              <a:ahLst/>
              <a:cxnLst/>
              <a:rect l="l" t="t" r="r" b="b"/>
              <a:pathLst>
                <a:path w="1478915" h="25400">
                  <a:moveTo>
                    <a:pt x="1478778" y="0"/>
                  </a:moveTo>
                  <a:lnTo>
                    <a:pt x="50295" y="0"/>
                  </a:lnTo>
                  <a:lnTo>
                    <a:pt x="0" y="25147"/>
                  </a:lnTo>
                  <a:lnTo>
                    <a:pt x="1478778" y="899"/>
                  </a:lnTo>
                  <a:lnTo>
                    <a:pt x="1478778" y="0"/>
                  </a:lnTo>
                  <a:close/>
                </a:path>
              </a:pathLst>
            </a:custGeom>
            <a:solidFill>
              <a:srgbClr val="43B6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731738" y="10177700"/>
              <a:ext cx="240979" cy="86349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11422514" y="10177700"/>
              <a:ext cx="1398270" cy="250190"/>
            </a:xfrm>
            <a:custGeom>
              <a:avLst/>
              <a:gdLst/>
              <a:ahLst/>
              <a:cxnLst/>
              <a:rect l="l" t="t" r="r" b="b"/>
              <a:pathLst>
                <a:path w="1398270" h="250190">
                  <a:moveTo>
                    <a:pt x="1309230" y="0"/>
                  </a:moveTo>
                  <a:lnTo>
                    <a:pt x="23680" y="0"/>
                  </a:lnTo>
                  <a:lnTo>
                    <a:pt x="0" y="249585"/>
                  </a:lnTo>
                  <a:lnTo>
                    <a:pt x="1397727" y="86354"/>
                  </a:lnTo>
                  <a:lnTo>
                    <a:pt x="1309230" y="0"/>
                  </a:lnTo>
                  <a:close/>
                </a:path>
              </a:pathLst>
            </a:custGeom>
            <a:solidFill>
              <a:srgbClr val="1D44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9946974" y="10177700"/>
              <a:ext cx="1475740" cy="1130935"/>
            </a:xfrm>
            <a:custGeom>
              <a:avLst/>
              <a:gdLst/>
              <a:ahLst/>
              <a:cxnLst/>
              <a:rect l="l" t="t" r="r" b="b"/>
              <a:pathLst>
                <a:path w="1475740" h="1130934">
                  <a:moveTo>
                    <a:pt x="1113400" y="0"/>
                  </a:moveTo>
                  <a:lnTo>
                    <a:pt x="0" y="0"/>
                  </a:lnTo>
                  <a:lnTo>
                    <a:pt x="49166" y="1130855"/>
                  </a:lnTo>
                  <a:lnTo>
                    <a:pt x="308914" y="1130855"/>
                  </a:lnTo>
                  <a:lnTo>
                    <a:pt x="1475540" y="249585"/>
                  </a:lnTo>
                  <a:lnTo>
                    <a:pt x="1113400" y="0"/>
                  </a:lnTo>
                  <a:close/>
                </a:path>
              </a:pathLst>
            </a:custGeom>
            <a:solidFill>
              <a:srgbClr val="2359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1060374" y="10177700"/>
              <a:ext cx="386080" cy="250190"/>
            </a:xfrm>
            <a:custGeom>
              <a:avLst/>
              <a:gdLst/>
              <a:ahLst/>
              <a:cxnLst/>
              <a:rect l="l" t="t" r="r" b="b"/>
              <a:pathLst>
                <a:path w="386079" h="250190">
                  <a:moveTo>
                    <a:pt x="385820" y="0"/>
                  </a:moveTo>
                  <a:lnTo>
                    <a:pt x="0" y="0"/>
                  </a:lnTo>
                  <a:lnTo>
                    <a:pt x="362139" y="249585"/>
                  </a:lnTo>
                  <a:lnTo>
                    <a:pt x="385820" y="0"/>
                  </a:lnTo>
                  <a:close/>
                </a:path>
              </a:pathLst>
            </a:custGeom>
            <a:solidFill>
              <a:srgbClr val="292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0" y="10422188"/>
              <a:ext cx="309880" cy="886460"/>
            </a:xfrm>
            <a:custGeom>
              <a:avLst/>
              <a:gdLst/>
              <a:ahLst/>
              <a:cxnLst/>
              <a:rect l="l" t="t" r="r" b="b"/>
              <a:pathLst>
                <a:path w="309880" h="886459">
                  <a:moveTo>
                    <a:pt x="11253" y="0"/>
                  </a:moveTo>
                  <a:lnTo>
                    <a:pt x="0" y="20319"/>
                  </a:lnTo>
                  <a:lnTo>
                    <a:pt x="0" y="886367"/>
                  </a:lnTo>
                  <a:lnTo>
                    <a:pt x="162009" y="886367"/>
                  </a:lnTo>
                  <a:lnTo>
                    <a:pt x="309673" y="734564"/>
                  </a:lnTo>
                  <a:lnTo>
                    <a:pt x="11253" y="0"/>
                  </a:lnTo>
                  <a:close/>
                </a:path>
              </a:pathLst>
            </a:custGeom>
            <a:solidFill>
              <a:srgbClr val="2724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0" y="10414589"/>
              <a:ext cx="11430" cy="27940"/>
            </a:xfrm>
            <a:custGeom>
              <a:avLst/>
              <a:gdLst/>
              <a:ahLst/>
              <a:cxnLst/>
              <a:rect l="l" t="t" r="r" b="b"/>
              <a:pathLst>
                <a:path w="11430" h="27940">
                  <a:moveTo>
                    <a:pt x="0" y="0"/>
                  </a:moveTo>
                  <a:lnTo>
                    <a:pt x="0" y="27917"/>
                  </a:lnTo>
                  <a:lnTo>
                    <a:pt x="11256" y="75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3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309672" y="10177700"/>
              <a:ext cx="2364740" cy="979169"/>
            </a:xfrm>
            <a:custGeom>
              <a:avLst/>
              <a:gdLst/>
              <a:ahLst/>
              <a:cxnLst/>
              <a:rect l="l" t="t" r="r" b="b"/>
              <a:pathLst>
                <a:path w="2364740" h="979170">
                  <a:moveTo>
                    <a:pt x="1967236" y="0"/>
                  </a:moveTo>
                  <a:lnTo>
                    <a:pt x="928413" y="0"/>
                  </a:lnTo>
                  <a:lnTo>
                    <a:pt x="0" y="979047"/>
                  </a:lnTo>
                  <a:lnTo>
                    <a:pt x="2364378" y="198568"/>
                  </a:lnTo>
                  <a:lnTo>
                    <a:pt x="1967236" y="0"/>
                  </a:lnTo>
                  <a:close/>
                </a:path>
              </a:pathLst>
            </a:custGeom>
            <a:solidFill>
              <a:srgbClr val="292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674051" y="10177700"/>
              <a:ext cx="1507490" cy="589280"/>
            </a:xfrm>
            <a:custGeom>
              <a:avLst/>
              <a:gdLst/>
              <a:ahLst/>
              <a:cxnLst/>
              <a:rect l="l" t="t" r="r" b="b"/>
              <a:pathLst>
                <a:path w="1507489" h="589279">
                  <a:moveTo>
                    <a:pt x="1079163" y="0"/>
                  </a:moveTo>
                  <a:lnTo>
                    <a:pt x="309203" y="0"/>
                  </a:lnTo>
                  <a:lnTo>
                    <a:pt x="0" y="198569"/>
                  </a:lnTo>
                  <a:lnTo>
                    <a:pt x="1507388" y="588809"/>
                  </a:lnTo>
                  <a:lnTo>
                    <a:pt x="1079163" y="0"/>
                  </a:lnTo>
                  <a:close/>
                </a:path>
              </a:pathLst>
            </a:custGeom>
            <a:solidFill>
              <a:srgbClr val="1D44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53"/>
          <p:cNvSpPr txBox="1"/>
          <p:nvPr/>
        </p:nvSpPr>
        <p:spPr>
          <a:xfrm>
            <a:off x="-11256" y="6743261"/>
            <a:ext cx="20104100" cy="299697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6985" algn="ctr">
              <a:lnSpc>
                <a:spcPct val="100000"/>
              </a:lnSpc>
              <a:spcBef>
                <a:spcPts val="130"/>
              </a:spcBef>
            </a:pPr>
            <a:r>
              <a:rPr lang="en-US" sz="6400" dirty="0">
                <a:solidFill>
                  <a:srgbClr val="4C598E"/>
                </a:solidFill>
                <a:latin typeface="UniversLTStd-LightCn"/>
                <a:cs typeface="UniversLTStd-LightCn"/>
              </a:rPr>
              <a:t>Executive Director</a:t>
            </a:r>
          </a:p>
          <a:p>
            <a:pPr marL="6985" algn="ctr">
              <a:lnSpc>
                <a:spcPct val="100000"/>
              </a:lnSpc>
              <a:spcBef>
                <a:spcPts val="130"/>
              </a:spcBef>
            </a:pPr>
            <a:r>
              <a:rPr lang="en-US" sz="6400" dirty="0">
                <a:solidFill>
                  <a:srgbClr val="4C598E"/>
                </a:solidFill>
                <a:latin typeface="UniversLTStd-LightCn"/>
                <a:cs typeface="UniversLTStd-LightCn"/>
              </a:rPr>
              <a:t>Education Trust-Midwest</a:t>
            </a:r>
          </a:p>
          <a:p>
            <a:pPr marL="6985" algn="ctr">
              <a:lnSpc>
                <a:spcPct val="100000"/>
              </a:lnSpc>
              <a:spcBef>
                <a:spcPts val="130"/>
              </a:spcBef>
            </a:pPr>
            <a:r>
              <a:rPr lang="en-US" sz="6400" dirty="0">
                <a:solidFill>
                  <a:srgbClr val="4C598E"/>
                </a:solidFill>
                <a:latin typeface="UniversLTStd-LightCn"/>
                <a:cs typeface="UniversLTStd-LightCn"/>
              </a:rPr>
              <a:t>LDXXXVII</a:t>
            </a:r>
            <a:endParaRPr sz="6400" dirty="0">
              <a:latin typeface="UniversLTStd-LightCn"/>
              <a:cs typeface="UniversLTStd-LightCn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8044312" y="3349037"/>
            <a:ext cx="388620" cy="457200"/>
          </a:xfrm>
          <a:custGeom>
            <a:avLst/>
            <a:gdLst/>
            <a:ahLst/>
            <a:cxnLst/>
            <a:rect l="l" t="t" r="r" b="b"/>
            <a:pathLst>
              <a:path w="388620" h="457200">
                <a:moveTo>
                  <a:pt x="141252" y="0"/>
                </a:moveTo>
                <a:lnTo>
                  <a:pt x="0" y="0"/>
                </a:lnTo>
                <a:lnTo>
                  <a:pt x="0" y="456666"/>
                </a:lnTo>
                <a:lnTo>
                  <a:pt x="141252" y="456666"/>
                </a:lnTo>
                <a:lnTo>
                  <a:pt x="169792" y="455758"/>
                </a:lnTo>
                <a:lnTo>
                  <a:pt x="220104" y="448494"/>
                </a:lnTo>
                <a:lnTo>
                  <a:pt x="261648" y="434384"/>
                </a:lnTo>
                <a:lnTo>
                  <a:pt x="292465" y="417955"/>
                </a:lnTo>
                <a:lnTo>
                  <a:pt x="42574" y="417955"/>
                </a:lnTo>
                <a:lnTo>
                  <a:pt x="42574" y="38689"/>
                </a:lnTo>
                <a:lnTo>
                  <a:pt x="292444" y="38689"/>
                </a:lnTo>
                <a:lnTo>
                  <a:pt x="279685" y="31037"/>
                </a:lnTo>
                <a:lnTo>
                  <a:pt x="241877" y="14502"/>
                </a:lnTo>
                <a:lnTo>
                  <a:pt x="196076" y="3626"/>
                </a:lnTo>
                <a:lnTo>
                  <a:pt x="169792" y="906"/>
                </a:lnTo>
                <a:lnTo>
                  <a:pt x="141252" y="0"/>
                </a:lnTo>
                <a:close/>
              </a:path>
              <a:path w="388620" h="457200">
                <a:moveTo>
                  <a:pt x="292444" y="38689"/>
                </a:moveTo>
                <a:lnTo>
                  <a:pt x="130299" y="38689"/>
                </a:lnTo>
                <a:lnTo>
                  <a:pt x="152497" y="39397"/>
                </a:lnTo>
                <a:lnTo>
                  <a:pt x="173981" y="41518"/>
                </a:lnTo>
                <a:lnTo>
                  <a:pt x="214789" y="49977"/>
                </a:lnTo>
                <a:lnTo>
                  <a:pt x="251547" y="64253"/>
                </a:lnTo>
                <a:lnTo>
                  <a:pt x="296900" y="96883"/>
                </a:lnTo>
                <a:lnTo>
                  <a:pt x="328963" y="143503"/>
                </a:lnTo>
                <a:lnTo>
                  <a:pt x="341526" y="182612"/>
                </a:lnTo>
                <a:lnTo>
                  <a:pt x="345717" y="228317"/>
                </a:lnTo>
                <a:lnTo>
                  <a:pt x="344669" y="252007"/>
                </a:lnTo>
                <a:lnTo>
                  <a:pt x="336290" y="294422"/>
                </a:lnTo>
                <a:lnTo>
                  <a:pt x="319804" y="330260"/>
                </a:lnTo>
                <a:lnTo>
                  <a:pt x="283153" y="372166"/>
                </a:lnTo>
                <a:lnTo>
                  <a:pt x="233811" y="400286"/>
                </a:lnTo>
                <a:lnTo>
                  <a:pt x="194746" y="411608"/>
                </a:lnTo>
                <a:lnTo>
                  <a:pt x="152497" y="417250"/>
                </a:lnTo>
                <a:lnTo>
                  <a:pt x="130299" y="417955"/>
                </a:lnTo>
                <a:lnTo>
                  <a:pt x="292465" y="417955"/>
                </a:lnTo>
                <a:lnTo>
                  <a:pt x="323544" y="393469"/>
                </a:lnTo>
                <a:lnTo>
                  <a:pt x="353790" y="355078"/>
                </a:lnTo>
                <a:lnTo>
                  <a:pt x="372768" y="315224"/>
                </a:lnTo>
                <a:lnTo>
                  <a:pt x="385049" y="267493"/>
                </a:lnTo>
                <a:lnTo>
                  <a:pt x="388170" y="233266"/>
                </a:lnTo>
                <a:lnTo>
                  <a:pt x="388170" y="223385"/>
                </a:lnTo>
                <a:lnTo>
                  <a:pt x="383051" y="178095"/>
                </a:lnTo>
                <a:lnTo>
                  <a:pt x="367490" y="128431"/>
                </a:lnTo>
                <a:lnTo>
                  <a:pt x="345153" y="88186"/>
                </a:lnTo>
                <a:lnTo>
                  <a:pt x="310566" y="51600"/>
                </a:lnTo>
                <a:lnTo>
                  <a:pt x="295990" y="40816"/>
                </a:lnTo>
                <a:lnTo>
                  <a:pt x="292444" y="38689"/>
                </a:lnTo>
                <a:close/>
              </a:path>
            </a:pathLst>
          </a:custGeom>
          <a:solidFill>
            <a:srgbClr val="2127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669959" y="3349046"/>
            <a:ext cx="290195" cy="457200"/>
          </a:xfrm>
          <a:custGeom>
            <a:avLst/>
            <a:gdLst/>
            <a:ahLst/>
            <a:cxnLst/>
            <a:rect l="l" t="t" r="r" b="b"/>
            <a:pathLst>
              <a:path w="290195" h="457200">
                <a:moveTo>
                  <a:pt x="289610" y="417830"/>
                </a:moveTo>
                <a:lnTo>
                  <a:pt x="42570" y="417830"/>
                </a:lnTo>
                <a:lnTo>
                  <a:pt x="42570" y="365760"/>
                </a:lnTo>
                <a:lnTo>
                  <a:pt x="210693" y="365760"/>
                </a:lnTo>
                <a:lnTo>
                  <a:pt x="210693" y="326390"/>
                </a:lnTo>
                <a:lnTo>
                  <a:pt x="42570" y="326390"/>
                </a:lnTo>
                <a:lnTo>
                  <a:pt x="42570" y="38100"/>
                </a:lnTo>
                <a:lnTo>
                  <a:pt x="279285" y="38100"/>
                </a:lnTo>
                <a:lnTo>
                  <a:pt x="279285" y="0"/>
                </a:lnTo>
                <a:lnTo>
                  <a:pt x="0" y="0"/>
                </a:lnTo>
                <a:lnTo>
                  <a:pt x="0" y="38100"/>
                </a:lnTo>
                <a:lnTo>
                  <a:pt x="0" y="326390"/>
                </a:lnTo>
                <a:lnTo>
                  <a:pt x="0" y="365760"/>
                </a:lnTo>
                <a:lnTo>
                  <a:pt x="0" y="417830"/>
                </a:lnTo>
                <a:lnTo>
                  <a:pt x="0" y="457200"/>
                </a:lnTo>
                <a:lnTo>
                  <a:pt x="289610" y="457200"/>
                </a:lnTo>
                <a:lnTo>
                  <a:pt x="289610" y="417830"/>
                </a:lnTo>
                <a:close/>
              </a:path>
            </a:pathLst>
          </a:custGeom>
          <a:solidFill>
            <a:srgbClr val="2127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9139504" y="3349643"/>
            <a:ext cx="354965" cy="455930"/>
          </a:xfrm>
          <a:custGeom>
            <a:avLst/>
            <a:gdLst/>
            <a:ahLst/>
            <a:cxnLst/>
            <a:rect l="l" t="t" r="r" b="b"/>
            <a:pathLst>
              <a:path w="354965" h="455929">
                <a:moveTo>
                  <a:pt x="354774" y="0"/>
                </a:moveTo>
                <a:lnTo>
                  <a:pt x="0" y="0"/>
                </a:lnTo>
                <a:lnTo>
                  <a:pt x="0" y="38100"/>
                </a:lnTo>
                <a:lnTo>
                  <a:pt x="156083" y="38100"/>
                </a:lnTo>
                <a:lnTo>
                  <a:pt x="156083" y="455930"/>
                </a:lnTo>
                <a:lnTo>
                  <a:pt x="198653" y="455930"/>
                </a:lnTo>
                <a:lnTo>
                  <a:pt x="198653" y="38100"/>
                </a:lnTo>
                <a:lnTo>
                  <a:pt x="354774" y="38100"/>
                </a:lnTo>
                <a:lnTo>
                  <a:pt x="354774" y="0"/>
                </a:lnTo>
                <a:close/>
              </a:path>
            </a:pathLst>
          </a:custGeom>
          <a:solidFill>
            <a:srgbClr val="2127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9706479" y="3349035"/>
            <a:ext cx="299085" cy="457200"/>
          </a:xfrm>
          <a:custGeom>
            <a:avLst/>
            <a:gdLst/>
            <a:ahLst/>
            <a:cxnLst/>
            <a:rect l="l" t="t" r="r" b="b"/>
            <a:pathLst>
              <a:path w="299084" h="457200">
                <a:moveTo>
                  <a:pt x="125975" y="0"/>
                </a:moveTo>
                <a:lnTo>
                  <a:pt x="0" y="0"/>
                </a:lnTo>
                <a:lnTo>
                  <a:pt x="0" y="456666"/>
                </a:lnTo>
                <a:lnTo>
                  <a:pt x="42564" y="456666"/>
                </a:lnTo>
                <a:lnTo>
                  <a:pt x="42564" y="239940"/>
                </a:lnTo>
                <a:lnTo>
                  <a:pt x="167331" y="239940"/>
                </a:lnTo>
                <a:lnTo>
                  <a:pt x="165764" y="237354"/>
                </a:lnTo>
                <a:lnTo>
                  <a:pt x="175233" y="235828"/>
                </a:lnTo>
                <a:lnTo>
                  <a:pt x="184948" y="233813"/>
                </a:lnTo>
                <a:lnTo>
                  <a:pt x="224860" y="220187"/>
                </a:lnTo>
                <a:lnTo>
                  <a:pt x="251300" y="201239"/>
                </a:lnTo>
                <a:lnTo>
                  <a:pt x="42564" y="201239"/>
                </a:lnTo>
                <a:lnTo>
                  <a:pt x="42564" y="38700"/>
                </a:lnTo>
                <a:lnTo>
                  <a:pt x="251492" y="38700"/>
                </a:lnTo>
                <a:lnTo>
                  <a:pt x="248317" y="35475"/>
                </a:lnTo>
                <a:lnTo>
                  <a:pt x="214789" y="14826"/>
                </a:lnTo>
                <a:lnTo>
                  <a:pt x="178015" y="4512"/>
                </a:lnTo>
                <a:lnTo>
                  <a:pt x="134163" y="219"/>
                </a:lnTo>
                <a:lnTo>
                  <a:pt x="125975" y="0"/>
                </a:lnTo>
                <a:close/>
              </a:path>
              <a:path w="299084" h="457200">
                <a:moveTo>
                  <a:pt x="167331" y="239940"/>
                </a:moveTo>
                <a:lnTo>
                  <a:pt x="121902" y="239940"/>
                </a:lnTo>
                <a:lnTo>
                  <a:pt x="250254" y="456666"/>
                </a:lnTo>
                <a:lnTo>
                  <a:pt x="298640" y="456666"/>
                </a:lnTo>
                <a:lnTo>
                  <a:pt x="167331" y="239940"/>
                </a:lnTo>
                <a:close/>
              </a:path>
              <a:path w="299084" h="457200">
                <a:moveTo>
                  <a:pt x="251492" y="38700"/>
                </a:moveTo>
                <a:lnTo>
                  <a:pt x="132875" y="38700"/>
                </a:lnTo>
                <a:lnTo>
                  <a:pt x="148852" y="39226"/>
                </a:lnTo>
                <a:lnTo>
                  <a:pt x="163263" y="40801"/>
                </a:lnTo>
                <a:lnTo>
                  <a:pt x="205985" y="56440"/>
                </a:lnTo>
                <a:lnTo>
                  <a:pt x="233178" y="87193"/>
                </a:lnTo>
                <a:lnTo>
                  <a:pt x="239940" y="119964"/>
                </a:lnTo>
                <a:lnTo>
                  <a:pt x="239677" y="125936"/>
                </a:lnTo>
                <a:lnTo>
                  <a:pt x="225279" y="165967"/>
                </a:lnTo>
                <a:lnTo>
                  <a:pt x="187376" y="192852"/>
                </a:lnTo>
                <a:lnTo>
                  <a:pt x="148852" y="200715"/>
                </a:lnTo>
                <a:lnTo>
                  <a:pt x="132875" y="201239"/>
                </a:lnTo>
                <a:lnTo>
                  <a:pt x="251300" y="201239"/>
                </a:lnTo>
                <a:lnTo>
                  <a:pt x="276155" y="162779"/>
                </a:lnTo>
                <a:lnTo>
                  <a:pt x="282494" y="119964"/>
                </a:lnTo>
                <a:lnTo>
                  <a:pt x="281890" y="105701"/>
                </a:lnTo>
                <a:lnTo>
                  <a:pt x="267675" y="59781"/>
                </a:lnTo>
                <a:lnTo>
                  <a:pt x="255420" y="42689"/>
                </a:lnTo>
                <a:lnTo>
                  <a:pt x="251492" y="38700"/>
                </a:lnTo>
                <a:close/>
              </a:path>
            </a:pathLst>
          </a:custGeom>
          <a:solidFill>
            <a:srgbClr val="2127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0201181" y="3337417"/>
            <a:ext cx="472440" cy="480059"/>
          </a:xfrm>
          <a:custGeom>
            <a:avLst/>
            <a:gdLst/>
            <a:ahLst/>
            <a:cxnLst/>
            <a:rect l="l" t="t" r="r" b="b"/>
            <a:pathLst>
              <a:path w="472440" h="480060">
                <a:moveTo>
                  <a:pt x="236076" y="0"/>
                </a:moveTo>
                <a:lnTo>
                  <a:pt x="186007" y="4520"/>
                </a:lnTo>
                <a:lnTo>
                  <a:pt x="140288" y="18072"/>
                </a:lnTo>
                <a:lnTo>
                  <a:pt x="99796" y="39668"/>
                </a:lnTo>
                <a:lnTo>
                  <a:pt x="65788" y="68060"/>
                </a:lnTo>
                <a:lnTo>
                  <a:pt x="38223" y="102965"/>
                </a:lnTo>
                <a:lnTo>
                  <a:pt x="17413" y="143838"/>
                </a:lnTo>
                <a:lnTo>
                  <a:pt x="4355" y="189800"/>
                </a:lnTo>
                <a:lnTo>
                  <a:pt x="0" y="239940"/>
                </a:lnTo>
                <a:lnTo>
                  <a:pt x="1089" y="265567"/>
                </a:lnTo>
                <a:lnTo>
                  <a:pt x="9797" y="313787"/>
                </a:lnTo>
                <a:lnTo>
                  <a:pt x="26971" y="357708"/>
                </a:lnTo>
                <a:lnTo>
                  <a:pt x="51164" y="395767"/>
                </a:lnTo>
                <a:lnTo>
                  <a:pt x="82054" y="427568"/>
                </a:lnTo>
                <a:lnTo>
                  <a:pt x="119305" y="452402"/>
                </a:lnTo>
                <a:lnTo>
                  <a:pt x="162603" y="469916"/>
                </a:lnTo>
                <a:lnTo>
                  <a:pt x="210499" y="478782"/>
                </a:lnTo>
                <a:lnTo>
                  <a:pt x="236076" y="479891"/>
                </a:lnTo>
                <a:lnTo>
                  <a:pt x="261654" y="478782"/>
                </a:lnTo>
                <a:lnTo>
                  <a:pt x="309549" y="469916"/>
                </a:lnTo>
                <a:lnTo>
                  <a:pt x="352837" y="452402"/>
                </a:lnTo>
                <a:lnTo>
                  <a:pt x="371706" y="441190"/>
                </a:lnTo>
                <a:lnTo>
                  <a:pt x="236076" y="441190"/>
                </a:lnTo>
                <a:lnTo>
                  <a:pt x="214372" y="440223"/>
                </a:lnTo>
                <a:lnTo>
                  <a:pt x="174227" y="432484"/>
                </a:lnTo>
                <a:lnTo>
                  <a:pt x="138546" y="417242"/>
                </a:lnTo>
                <a:lnTo>
                  <a:pt x="94813" y="383140"/>
                </a:lnTo>
                <a:lnTo>
                  <a:pt x="63616" y="337057"/>
                </a:lnTo>
                <a:lnTo>
                  <a:pt x="50190" y="300536"/>
                </a:lnTo>
                <a:lnTo>
                  <a:pt x="43420" y="260866"/>
                </a:lnTo>
                <a:lnTo>
                  <a:pt x="42574" y="239940"/>
                </a:lnTo>
                <a:lnTo>
                  <a:pt x="43420" y="219019"/>
                </a:lnTo>
                <a:lnTo>
                  <a:pt x="50190" y="179354"/>
                </a:lnTo>
                <a:lnTo>
                  <a:pt x="63616" y="142833"/>
                </a:lnTo>
                <a:lnTo>
                  <a:pt x="94813" y="96761"/>
                </a:lnTo>
                <a:lnTo>
                  <a:pt x="138546" y="62650"/>
                </a:lnTo>
                <a:lnTo>
                  <a:pt x="174227" y="47411"/>
                </a:lnTo>
                <a:lnTo>
                  <a:pt x="214372" y="39668"/>
                </a:lnTo>
                <a:lnTo>
                  <a:pt x="236076" y="38700"/>
                </a:lnTo>
                <a:lnTo>
                  <a:pt x="370752" y="38700"/>
                </a:lnTo>
                <a:lnTo>
                  <a:pt x="352837" y="27965"/>
                </a:lnTo>
                <a:lnTo>
                  <a:pt x="331864" y="18072"/>
                </a:lnTo>
                <a:lnTo>
                  <a:pt x="309549" y="10168"/>
                </a:lnTo>
                <a:lnTo>
                  <a:pt x="286145" y="4520"/>
                </a:lnTo>
                <a:lnTo>
                  <a:pt x="261654" y="1130"/>
                </a:lnTo>
                <a:lnTo>
                  <a:pt x="236076" y="0"/>
                </a:lnTo>
                <a:close/>
              </a:path>
              <a:path w="472440" h="480060">
                <a:moveTo>
                  <a:pt x="370752" y="38700"/>
                </a:moveTo>
                <a:lnTo>
                  <a:pt x="236076" y="38700"/>
                </a:lnTo>
                <a:lnTo>
                  <a:pt x="257786" y="39668"/>
                </a:lnTo>
                <a:lnTo>
                  <a:pt x="278406" y="42572"/>
                </a:lnTo>
                <a:lnTo>
                  <a:pt x="316377" y="54186"/>
                </a:lnTo>
                <a:lnTo>
                  <a:pt x="364093" y="83939"/>
                </a:lnTo>
                <a:lnTo>
                  <a:pt x="399584" y="126264"/>
                </a:lnTo>
                <a:lnTo>
                  <a:pt x="421943" y="179354"/>
                </a:lnTo>
                <a:lnTo>
                  <a:pt x="428720" y="219019"/>
                </a:lnTo>
                <a:lnTo>
                  <a:pt x="429568" y="239940"/>
                </a:lnTo>
                <a:lnTo>
                  <a:pt x="428720" y="260866"/>
                </a:lnTo>
                <a:lnTo>
                  <a:pt x="421943" y="300536"/>
                </a:lnTo>
                <a:lnTo>
                  <a:pt x="408529" y="337057"/>
                </a:lnTo>
                <a:lnTo>
                  <a:pt x="377339" y="383140"/>
                </a:lnTo>
                <a:lnTo>
                  <a:pt x="333611" y="417242"/>
                </a:lnTo>
                <a:lnTo>
                  <a:pt x="297936" y="432484"/>
                </a:lnTo>
                <a:lnTo>
                  <a:pt x="257786" y="440223"/>
                </a:lnTo>
                <a:lnTo>
                  <a:pt x="236076" y="441190"/>
                </a:lnTo>
                <a:lnTo>
                  <a:pt x="371706" y="441190"/>
                </a:lnTo>
                <a:lnTo>
                  <a:pt x="406354" y="412500"/>
                </a:lnTo>
                <a:lnTo>
                  <a:pt x="433929" y="377502"/>
                </a:lnTo>
                <a:lnTo>
                  <a:pt x="454719" y="336387"/>
                </a:lnTo>
                <a:lnTo>
                  <a:pt x="467798" y="290182"/>
                </a:lnTo>
                <a:lnTo>
                  <a:pt x="472153" y="239940"/>
                </a:lnTo>
                <a:lnTo>
                  <a:pt x="471065" y="214346"/>
                </a:lnTo>
                <a:lnTo>
                  <a:pt x="462350" y="166299"/>
                </a:lnTo>
                <a:lnTo>
                  <a:pt x="445174" y="122656"/>
                </a:lnTo>
                <a:lnTo>
                  <a:pt x="420987" y="84766"/>
                </a:lnTo>
                <a:lnTo>
                  <a:pt x="390087" y="52961"/>
                </a:lnTo>
                <a:lnTo>
                  <a:pt x="372246" y="39595"/>
                </a:lnTo>
                <a:lnTo>
                  <a:pt x="370752" y="38700"/>
                </a:lnTo>
                <a:close/>
              </a:path>
            </a:pathLst>
          </a:custGeom>
          <a:solidFill>
            <a:srgbClr val="2127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0910693" y="3349039"/>
            <a:ext cx="43180" cy="457200"/>
          </a:xfrm>
          <a:custGeom>
            <a:avLst/>
            <a:gdLst/>
            <a:ahLst/>
            <a:cxnLst/>
            <a:rect l="l" t="t" r="r" b="b"/>
            <a:pathLst>
              <a:path w="43179" h="457200">
                <a:moveTo>
                  <a:pt x="42574" y="0"/>
                </a:moveTo>
                <a:lnTo>
                  <a:pt x="0" y="0"/>
                </a:lnTo>
                <a:lnTo>
                  <a:pt x="0" y="456666"/>
                </a:lnTo>
                <a:lnTo>
                  <a:pt x="42574" y="456666"/>
                </a:lnTo>
                <a:lnTo>
                  <a:pt x="42574" y="0"/>
                </a:lnTo>
                <a:close/>
              </a:path>
            </a:pathLst>
          </a:custGeom>
          <a:solidFill>
            <a:srgbClr val="2127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1165433" y="3349643"/>
            <a:ext cx="354965" cy="455930"/>
          </a:xfrm>
          <a:custGeom>
            <a:avLst/>
            <a:gdLst/>
            <a:ahLst/>
            <a:cxnLst/>
            <a:rect l="l" t="t" r="r" b="b"/>
            <a:pathLst>
              <a:path w="354965" h="455929">
                <a:moveTo>
                  <a:pt x="354774" y="0"/>
                </a:moveTo>
                <a:lnTo>
                  <a:pt x="0" y="0"/>
                </a:lnTo>
                <a:lnTo>
                  <a:pt x="0" y="38100"/>
                </a:lnTo>
                <a:lnTo>
                  <a:pt x="156108" y="38100"/>
                </a:lnTo>
                <a:lnTo>
                  <a:pt x="156108" y="455930"/>
                </a:lnTo>
                <a:lnTo>
                  <a:pt x="198678" y="455930"/>
                </a:lnTo>
                <a:lnTo>
                  <a:pt x="198678" y="38100"/>
                </a:lnTo>
                <a:lnTo>
                  <a:pt x="354774" y="38100"/>
                </a:lnTo>
                <a:lnTo>
                  <a:pt x="354774" y="0"/>
                </a:lnTo>
                <a:close/>
              </a:path>
            </a:pathLst>
          </a:custGeom>
          <a:solidFill>
            <a:srgbClr val="2127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576021" y="2152439"/>
            <a:ext cx="6450330" cy="26670"/>
          </a:xfrm>
          <a:custGeom>
            <a:avLst/>
            <a:gdLst/>
            <a:ahLst/>
            <a:cxnLst/>
            <a:rect l="l" t="t" r="r" b="b"/>
            <a:pathLst>
              <a:path w="6450330" h="26669">
                <a:moveTo>
                  <a:pt x="6450025" y="0"/>
                </a:moveTo>
                <a:lnTo>
                  <a:pt x="0" y="0"/>
                </a:lnTo>
                <a:lnTo>
                  <a:pt x="0" y="13233"/>
                </a:lnTo>
                <a:lnTo>
                  <a:pt x="0" y="26466"/>
                </a:lnTo>
                <a:lnTo>
                  <a:pt x="6450025" y="26466"/>
                </a:lnTo>
                <a:lnTo>
                  <a:pt x="6450025" y="13233"/>
                </a:lnTo>
                <a:lnTo>
                  <a:pt x="6450025" y="0"/>
                </a:lnTo>
                <a:close/>
              </a:path>
            </a:pathLst>
          </a:custGeom>
          <a:solidFill>
            <a:srgbClr val="2127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1628285" y="3545325"/>
            <a:ext cx="1398270" cy="26670"/>
          </a:xfrm>
          <a:custGeom>
            <a:avLst/>
            <a:gdLst/>
            <a:ahLst/>
            <a:cxnLst/>
            <a:rect l="l" t="t" r="r" b="b"/>
            <a:pathLst>
              <a:path w="1398269" h="26670">
                <a:moveTo>
                  <a:pt x="1397762" y="0"/>
                </a:moveTo>
                <a:lnTo>
                  <a:pt x="0" y="0"/>
                </a:lnTo>
                <a:lnTo>
                  <a:pt x="0" y="26454"/>
                </a:lnTo>
                <a:lnTo>
                  <a:pt x="1397762" y="26454"/>
                </a:lnTo>
                <a:lnTo>
                  <a:pt x="1397762" y="13220"/>
                </a:lnTo>
                <a:lnTo>
                  <a:pt x="1397762" y="0"/>
                </a:lnTo>
                <a:close/>
              </a:path>
            </a:pathLst>
          </a:custGeom>
          <a:solidFill>
            <a:srgbClr val="2127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576021" y="3545325"/>
            <a:ext cx="1260475" cy="26670"/>
          </a:xfrm>
          <a:custGeom>
            <a:avLst/>
            <a:gdLst/>
            <a:ahLst/>
            <a:cxnLst/>
            <a:rect l="l" t="t" r="r" b="b"/>
            <a:pathLst>
              <a:path w="1260475" h="26670">
                <a:moveTo>
                  <a:pt x="1260119" y="0"/>
                </a:moveTo>
                <a:lnTo>
                  <a:pt x="0" y="0"/>
                </a:lnTo>
                <a:lnTo>
                  <a:pt x="0" y="13220"/>
                </a:lnTo>
                <a:lnTo>
                  <a:pt x="0" y="26454"/>
                </a:lnTo>
                <a:lnTo>
                  <a:pt x="1260119" y="26454"/>
                </a:lnTo>
                <a:lnTo>
                  <a:pt x="1260119" y="13220"/>
                </a:lnTo>
                <a:lnTo>
                  <a:pt x="1260119" y="0"/>
                </a:lnTo>
                <a:close/>
              </a:path>
            </a:pathLst>
          </a:custGeom>
          <a:solidFill>
            <a:srgbClr val="2127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093991" y="2466574"/>
            <a:ext cx="377825" cy="674370"/>
          </a:xfrm>
          <a:custGeom>
            <a:avLst/>
            <a:gdLst/>
            <a:ahLst/>
            <a:cxnLst/>
            <a:rect l="l" t="t" r="r" b="b"/>
            <a:pathLst>
              <a:path w="377825" h="674369">
                <a:moveTo>
                  <a:pt x="377202" y="617220"/>
                </a:moveTo>
                <a:lnTo>
                  <a:pt x="62865" y="617220"/>
                </a:lnTo>
                <a:lnTo>
                  <a:pt x="62865" y="0"/>
                </a:lnTo>
                <a:lnTo>
                  <a:pt x="0" y="0"/>
                </a:lnTo>
                <a:lnTo>
                  <a:pt x="0" y="617220"/>
                </a:lnTo>
                <a:lnTo>
                  <a:pt x="0" y="674370"/>
                </a:lnTo>
                <a:lnTo>
                  <a:pt x="377202" y="674370"/>
                </a:lnTo>
                <a:lnTo>
                  <a:pt x="377202" y="617220"/>
                </a:lnTo>
                <a:close/>
              </a:path>
            </a:pathLst>
          </a:custGeom>
          <a:solidFill>
            <a:srgbClr val="2127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570254" y="2466574"/>
            <a:ext cx="427990" cy="674370"/>
          </a:xfrm>
          <a:custGeom>
            <a:avLst/>
            <a:gdLst/>
            <a:ahLst/>
            <a:cxnLst/>
            <a:rect l="l" t="t" r="r" b="b"/>
            <a:pathLst>
              <a:path w="427990" h="674369">
                <a:moveTo>
                  <a:pt x="427685" y="617220"/>
                </a:moveTo>
                <a:lnTo>
                  <a:pt x="62865" y="617220"/>
                </a:lnTo>
                <a:lnTo>
                  <a:pt x="62865" y="525780"/>
                </a:lnTo>
                <a:lnTo>
                  <a:pt x="337616" y="525780"/>
                </a:lnTo>
                <a:lnTo>
                  <a:pt x="337616" y="468630"/>
                </a:lnTo>
                <a:lnTo>
                  <a:pt x="62865" y="468630"/>
                </a:lnTo>
                <a:lnTo>
                  <a:pt x="62865" y="57150"/>
                </a:lnTo>
                <a:lnTo>
                  <a:pt x="412445" y="57150"/>
                </a:lnTo>
                <a:lnTo>
                  <a:pt x="412445" y="0"/>
                </a:lnTo>
                <a:lnTo>
                  <a:pt x="0" y="0"/>
                </a:lnTo>
                <a:lnTo>
                  <a:pt x="0" y="57150"/>
                </a:lnTo>
                <a:lnTo>
                  <a:pt x="0" y="468630"/>
                </a:lnTo>
                <a:lnTo>
                  <a:pt x="0" y="525780"/>
                </a:lnTo>
                <a:lnTo>
                  <a:pt x="0" y="617220"/>
                </a:lnTo>
                <a:lnTo>
                  <a:pt x="0" y="674370"/>
                </a:lnTo>
                <a:lnTo>
                  <a:pt x="427685" y="674370"/>
                </a:lnTo>
                <a:lnTo>
                  <a:pt x="427685" y="617220"/>
                </a:lnTo>
                <a:close/>
              </a:path>
            </a:pathLst>
          </a:custGeom>
          <a:solidFill>
            <a:srgbClr val="2127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9488564" y="2466574"/>
            <a:ext cx="427990" cy="674370"/>
          </a:xfrm>
          <a:custGeom>
            <a:avLst/>
            <a:gdLst/>
            <a:ahLst/>
            <a:cxnLst/>
            <a:rect l="l" t="t" r="r" b="b"/>
            <a:pathLst>
              <a:path w="427990" h="674369">
                <a:moveTo>
                  <a:pt x="427685" y="617220"/>
                </a:moveTo>
                <a:lnTo>
                  <a:pt x="62877" y="617220"/>
                </a:lnTo>
                <a:lnTo>
                  <a:pt x="62877" y="525780"/>
                </a:lnTo>
                <a:lnTo>
                  <a:pt x="337616" y="525780"/>
                </a:lnTo>
                <a:lnTo>
                  <a:pt x="337616" y="468630"/>
                </a:lnTo>
                <a:lnTo>
                  <a:pt x="62877" y="468630"/>
                </a:lnTo>
                <a:lnTo>
                  <a:pt x="62877" y="57150"/>
                </a:lnTo>
                <a:lnTo>
                  <a:pt x="412457" y="57150"/>
                </a:lnTo>
                <a:lnTo>
                  <a:pt x="412457" y="0"/>
                </a:lnTo>
                <a:lnTo>
                  <a:pt x="0" y="0"/>
                </a:lnTo>
                <a:lnTo>
                  <a:pt x="0" y="57150"/>
                </a:lnTo>
                <a:lnTo>
                  <a:pt x="0" y="468630"/>
                </a:lnTo>
                <a:lnTo>
                  <a:pt x="0" y="525780"/>
                </a:lnTo>
                <a:lnTo>
                  <a:pt x="0" y="617220"/>
                </a:lnTo>
                <a:lnTo>
                  <a:pt x="0" y="674370"/>
                </a:lnTo>
                <a:lnTo>
                  <a:pt x="427685" y="674370"/>
                </a:lnTo>
                <a:lnTo>
                  <a:pt x="427685" y="617220"/>
                </a:lnTo>
                <a:close/>
              </a:path>
            </a:pathLst>
          </a:custGeom>
          <a:solidFill>
            <a:srgbClr val="2127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8047474" y="2466563"/>
            <a:ext cx="643255" cy="675005"/>
          </a:xfrm>
          <a:custGeom>
            <a:avLst/>
            <a:gdLst/>
            <a:ahLst/>
            <a:cxnLst/>
            <a:rect l="l" t="t" r="r" b="b"/>
            <a:pathLst>
              <a:path w="643254" h="675005">
                <a:moveTo>
                  <a:pt x="359109" y="0"/>
                </a:moveTo>
                <a:lnTo>
                  <a:pt x="294336" y="0"/>
                </a:lnTo>
                <a:lnTo>
                  <a:pt x="0" y="674398"/>
                </a:lnTo>
                <a:lnTo>
                  <a:pt x="65725" y="674398"/>
                </a:lnTo>
                <a:lnTo>
                  <a:pt x="141932" y="495325"/>
                </a:lnTo>
                <a:lnTo>
                  <a:pt x="567592" y="495325"/>
                </a:lnTo>
                <a:lnTo>
                  <a:pt x="543538" y="438175"/>
                </a:lnTo>
                <a:lnTo>
                  <a:pt x="166696" y="438175"/>
                </a:lnTo>
                <a:lnTo>
                  <a:pt x="323864" y="68584"/>
                </a:lnTo>
                <a:lnTo>
                  <a:pt x="387976" y="68584"/>
                </a:lnTo>
                <a:lnTo>
                  <a:pt x="359109" y="0"/>
                </a:lnTo>
                <a:close/>
              </a:path>
              <a:path w="643254" h="675005">
                <a:moveTo>
                  <a:pt x="567592" y="495325"/>
                </a:moveTo>
                <a:lnTo>
                  <a:pt x="499136" y="495325"/>
                </a:lnTo>
                <a:lnTo>
                  <a:pt x="572474" y="674398"/>
                </a:lnTo>
                <a:lnTo>
                  <a:pt x="642964" y="674398"/>
                </a:lnTo>
                <a:lnTo>
                  <a:pt x="567592" y="495325"/>
                </a:lnTo>
                <a:close/>
              </a:path>
              <a:path w="643254" h="675005">
                <a:moveTo>
                  <a:pt x="387976" y="68584"/>
                </a:moveTo>
                <a:lnTo>
                  <a:pt x="323864" y="68584"/>
                </a:lnTo>
                <a:lnTo>
                  <a:pt x="476268" y="438175"/>
                </a:lnTo>
                <a:lnTo>
                  <a:pt x="543538" y="438175"/>
                </a:lnTo>
                <a:lnTo>
                  <a:pt x="387976" y="68584"/>
                </a:lnTo>
                <a:close/>
              </a:path>
            </a:pathLst>
          </a:custGeom>
          <a:solidFill>
            <a:srgbClr val="2127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8779026" y="2466565"/>
            <a:ext cx="574040" cy="675005"/>
          </a:xfrm>
          <a:custGeom>
            <a:avLst/>
            <a:gdLst/>
            <a:ahLst/>
            <a:cxnLst/>
            <a:rect l="l" t="t" r="r" b="b"/>
            <a:pathLst>
              <a:path w="574040" h="675005">
                <a:moveTo>
                  <a:pt x="208600" y="0"/>
                </a:moveTo>
                <a:lnTo>
                  <a:pt x="0" y="0"/>
                </a:lnTo>
                <a:lnTo>
                  <a:pt x="0" y="674398"/>
                </a:lnTo>
                <a:lnTo>
                  <a:pt x="208600" y="674398"/>
                </a:lnTo>
                <a:lnTo>
                  <a:pt x="250753" y="673059"/>
                </a:lnTo>
                <a:lnTo>
                  <a:pt x="289569" y="669041"/>
                </a:lnTo>
                <a:lnTo>
                  <a:pt x="357203" y="652964"/>
                </a:lnTo>
                <a:lnTo>
                  <a:pt x="413033" y="628559"/>
                </a:lnTo>
                <a:lnTo>
                  <a:pt x="431907" y="617248"/>
                </a:lnTo>
                <a:lnTo>
                  <a:pt x="62867" y="617248"/>
                </a:lnTo>
                <a:lnTo>
                  <a:pt x="62867" y="57150"/>
                </a:lnTo>
                <a:lnTo>
                  <a:pt x="431890" y="57150"/>
                </a:lnTo>
                <a:lnTo>
                  <a:pt x="413033" y="45844"/>
                </a:lnTo>
                <a:lnTo>
                  <a:pt x="357203" y="21433"/>
                </a:lnTo>
                <a:lnTo>
                  <a:pt x="289569" y="5357"/>
                </a:lnTo>
                <a:lnTo>
                  <a:pt x="250753" y="1339"/>
                </a:lnTo>
                <a:lnTo>
                  <a:pt x="208600" y="0"/>
                </a:lnTo>
                <a:close/>
              </a:path>
              <a:path w="574040" h="675005">
                <a:moveTo>
                  <a:pt x="431890" y="57150"/>
                </a:moveTo>
                <a:lnTo>
                  <a:pt x="192412" y="57150"/>
                </a:lnTo>
                <a:lnTo>
                  <a:pt x="225210" y="58193"/>
                </a:lnTo>
                <a:lnTo>
                  <a:pt x="256943" y="61322"/>
                </a:lnTo>
                <a:lnTo>
                  <a:pt x="317194" y="73819"/>
                </a:lnTo>
                <a:lnTo>
                  <a:pt x="371484" y="94898"/>
                </a:lnTo>
                <a:lnTo>
                  <a:pt x="418165" y="124781"/>
                </a:lnTo>
                <a:lnTo>
                  <a:pt x="456504" y="163716"/>
                </a:lnTo>
                <a:lnTo>
                  <a:pt x="485796" y="211941"/>
                </a:lnTo>
                <a:lnTo>
                  <a:pt x="504370" y="269692"/>
                </a:lnTo>
                <a:lnTo>
                  <a:pt x="510560" y="337204"/>
                </a:lnTo>
                <a:lnTo>
                  <a:pt x="509013" y="372178"/>
                </a:lnTo>
                <a:lnTo>
                  <a:pt x="496632" y="434804"/>
                </a:lnTo>
                <a:lnTo>
                  <a:pt x="472281" y="487728"/>
                </a:lnTo>
                <a:lnTo>
                  <a:pt x="438465" y="531306"/>
                </a:lnTo>
                <a:lnTo>
                  <a:pt x="395778" y="565660"/>
                </a:lnTo>
                <a:lnTo>
                  <a:pt x="345288" y="591143"/>
                </a:lnTo>
                <a:lnTo>
                  <a:pt x="287606" y="607870"/>
                </a:lnTo>
                <a:lnTo>
                  <a:pt x="225210" y="616205"/>
                </a:lnTo>
                <a:lnTo>
                  <a:pt x="192412" y="617248"/>
                </a:lnTo>
                <a:lnTo>
                  <a:pt x="431907" y="617248"/>
                </a:lnTo>
                <a:lnTo>
                  <a:pt x="477817" y="581083"/>
                </a:lnTo>
                <a:lnTo>
                  <a:pt x="509725" y="544169"/>
                </a:lnTo>
                <a:lnTo>
                  <a:pt x="533358" y="504340"/>
                </a:lnTo>
                <a:lnTo>
                  <a:pt x="550500" y="465522"/>
                </a:lnTo>
                <a:lnTo>
                  <a:pt x="561731" y="428613"/>
                </a:lnTo>
                <a:lnTo>
                  <a:pt x="570569" y="379580"/>
                </a:lnTo>
                <a:lnTo>
                  <a:pt x="573427" y="337204"/>
                </a:lnTo>
                <a:lnTo>
                  <a:pt x="573250" y="329911"/>
                </a:lnTo>
                <a:lnTo>
                  <a:pt x="568634" y="279360"/>
                </a:lnTo>
                <a:lnTo>
                  <a:pt x="556757" y="227657"/>
                </a:lnTo>
                <a:lnTo>
                  <a:pt x="542702" y="189674"/>
                </a:lnTo>
                <a:lnTo>
                  <a:pt x="522465" y="150026"/>
                </a:lnTo>
                <a:lnTo>
                  <a:pt x="494843" y="111330"/>
                </a:lnTo>
                <a:lnTo>
                  <a:pt x="458645" y="76207"/>
                </a:lnTo>
                <a:lnTo>
                  <a:pt x="437116" y="60283"/>
                </a:lnTo>
                <a:lnTo>
                  <a:pt x="431890" y="57150"/>
                </a:lnTo>
                <a:close/>
              </a:path>
            </a:pathLst>
          </a:custGeom>
          <a:solidFill>
            <a:srgbClr val="2127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0058275" y="2466560"/>
            <a:ext cx="441325" cy="675005"/>
          </a:xfrm>
          <a:custGeom>
            <a:avLst/>
            <a:gdLst/>
            <a:ahLst/>
            <a:cxnLst/>
            <a:rect l="l" t="t" r="r" b="b"/>
            <a:pathLst>
              <a:path w="441325" h="675005">
                <a:moveTo>
                  <a:pt x="177167" y="0"/>
                </a:moveTo>
                <a:lnTo>
                  <a:pt x="0" y="0"/>
                </a:lnTo>
                <a:lnTo>
                  <a:pt x="0" y="674398"/>
                </a:lnTo>
                <a:lnTo>
                  <a:pt x="62867" y="674398"/>
                </a:lnTo>
                <a:lnTo>
                  <a:pt x="62867" y="354355"/>
                </a:lnTo>
                <a:lnTo>
                  <a:pt x="247108" y="354355"/>
                </a:lnTo>
                <a:lnTo>
                  <a:pt x="244798" y="350544"/>
                </a:lnTo>
                <a:lnTo>
                  <a:pt x="258789" y="348284"/>
                </a:lnTo>
                <a:lnTo>
                  <a:pt x="273136" y="345307"/>
                </a:lnTo>
                <a:lnTo>
                  <a:pt x="317819" y="331819"/>
                </a:lnTo>
                <a:lnTo>
                  <a:pt x="358627" y="308147"/>
                </a:lnTo>
                <a:lnTo>
                  <a:pt x="371123" y="297195"/>
                </a:lnTo>
                <a:lnTo>
                  <a:pt x="62867" y="297195"/>
                </a:lnTo>
                <a:lnTo>
                  <a:pt x="62867" y="57160"/>
                </a:lnTo>
                <a:lnTo>
                  <a:pt x="371413" y="57160"/>
                </a:lnTo>
                <a:lnTo>
                  <a:pt x="366732" y="52396"/>
                </a:lnTo>
                <a:lnTo>
                  <a:pt x="330650" y="27753"/>
                </a:lnTo>
                <a:lnTo>
                  <a:pt x="289801" y="12867"/>
                </a:lnTo>
                <a:lnTo>
                  <a:pt x="249805" y="4534"/>
                </a:lnTo>
                <a:lnTo>
                  <a:pt x="192890" y="246"/>
                </a:lnTo>
                <a:lnTo>
                  <a:pt x="184435" y="62"/>
                </a:lnTo>
                <a:lnTo>
                  <a:pt x="177167" y="0"/>
                </a:lnTo>
                <a:close/>
              </a:path>
              <a:path w="441325" h="675005">
                <a:moveTo>
                  <a:pt x="247108" y="354355"/>
                </a:moveTo>
                <a:lnTo>
                  <a:pt x="180025" y="354355"/>
                </a:lnTo>
                <a:lnTo>
                  <a:pt x="369580" y="674398"/>
                </a:lnTo>
                <a:lnTo>
                  <a:pt x="441023" y="674398"/>
                </a:lnTo>
                <a:lnTo>
                  <a:pt x="247108" y="354355"/>
                </a:lnTo>
                <a:close/>
              </a:path>
              <a:path w="441325" h="675005">
                <a:moveTo>
                  <a:pt x="371413" y="57160"/>
                </a:moveTo>
                <a:lnTo>
                  <a:pt x="196224" y="57160"/>
                </a:lnTo>
                <a:lnTo>
                  <a:pt x="219831" y="57935"/>
                </a:lnTo>
                <a:lnTo>
                  <a:pt x="241114" y="60258"/>
                </a:lnTo>
                <a:lnTo>
                  <a:pt x="291324" y="76090"/>
                </a:lnTo>
                <a:lnTo>
                  <a:pt x="324817" y="100017"/>
                </a:lnTo>
                <a:lnTo>
                  <a:pt x="348156" y="139074"/>
                </a:lnTo>
                <a:lnTo>
                  <a:pt x="354345" y="177177"/>
                </a:lnTo>
                <a:lnTo>
                  <a:pt x="353956" y="185986"/>
                </a:lnTo>
                <a:lnTo>
                  <a:pt x="344368" y="225584"/>
                </a:lnTo>
                <a:lnTo>
                  <a:pt x="315378" y="263028"/>
                </a:lnTo>
                <a:lnTo>
                  <a:pt x="276714" y="284808"/>
                </a:lnTo>
                <a:lnTo>
                  <a:pt x="219831" y="296421"/>
                </a:lnTo>
                <a:lnTo>
                  <a:pt x="196224" y="297195"/>
                </a:lnTo>
                <a:lnTo>
                  <a:pt x="371123" y="297195"/>
                </a:lnTo>
                <a:lnTo>
                  <a:pt x="400542" y="257185"/>
                </a:lnTo>
                <a:lnTo>
                  <a:pt x="416170" y="200395"/>
                </a:lnTo>
                <a:lnTo>
                  <a:pt x="417212" y="177177"/>
                </a:lnTo>
                <a:lnTo>
                  <a:pt x="416319" y="156107"/>
                </a:lnTo>
                <a:lnTo>
                  <a:pt x="402919" y="102876"/>
                </a:lnTo>
                <a:lnTo>
                  <a:pt x="377205" y="63055"/>
                </a:lnTo>
                <a:lnTo>
                  <a:pt x="371413" y="57160"/>
                </a:lnTo>
                <a:close/>
              </a:path>
            </a:pathLst>
          </a:custGeom>
          <a:solidFill>
            <a:srgbClr val="2127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0581219" y="2449422"/>
            <a:ext cx="429259" cy="709295"/>
          </a:xfrm>
          <a:custGeom>
            <a:avLst/>
            <a:gdLst/>
            <a:ahLst/>
            <a:cxnLst/>
            <a:rect l="l" t="t" r="r" b="b"/>
            <a:pathLst>
              <a:path w="429259" h="709294">
                <a:moveTo>
                  <a:pt x="234327" y="0"/>
                </a:moveTo>
                <a:lnTo>
                  <a:pt x="192402" y="2976"/>
                </a:lnTo>
                <a:lnTo>
                  <a:pt x="152393" y="11905"/>
                </a:lnTo>
                <a:lnTo>
                  <a:pt x="115605" y="26673"/>
                </a:lnTo>
                <a:lnTo>
                  <a:pt x="83348" y="47150"/>
                </a:lnTo>
                <a:lnTo>
                  <a:pt x="45290" y="88587"/>
                </a:lnTo>
                <a:lnTo>
                  <a:pt x="27991" y="123264"/>
                </a:lnTo>
                <a:lnTo>
                  <a:pt x="19183" y="163032"/>
                </a:lnTo>
                <a:lnTo>
                  <a:pt x="18083" y="184790"/>
                </a:lnTo>
                <a:lnTo>
                  <a:pt x="19005" y="207654"/>
                </a:lnTo>
                <a:lnTo>
                  <a:pt x="26387" y="247663"/>
                </a:lnTo>
                <a:lnTo>
                  <a:pt x="50107" y="294454"/>
                </a:lnTo>
                <a:lnTo>
                  <a:pt x="85145" y="328831"/>
                </a:lnTo>
                <a:lnTo>
                  <a:pt x="128100" y="353392"/>
                </a:lnTo>
                <a:lnTo>
                  <a:pt x="175618" y="371787"/>
                </a:lnTo>
                <a:lnTo>
                  <a:pt x="208249" y="382447"/>
                </a:lnTo>
                <a:lnTo>
                  <a:pt x="255761" y="398165"/>
                </a:lnTo>
                <a:lnTo>
                  <a:pt x="298699" y="416287"/>
                </a:lnTo>
                <a:lnTo>
                  <a:pt x="333734" y="440194"/>
                </a:lnTo>
                <a:lnTo>
                  <a:pt x="357464" y="473236"/>
                </a:lnTo>
                <a:lnTo>
                  <a:pt x="365768" y="519125"/>
                </a:lnTo>
                <a:lnTo>
                  <a:pt x="365023" y="533986"/>
                </a:lnTo>
                <a:lnTo>
                  <a:pt x="353874" y="573898"/>
                </a:lnTo>
                <a:lnTo>
                  <a:pt x="331178" y="606321"/>
                </a:lnTo>
                <a:lnTo>
                  <a:pt x="299202" y="630580"/>
                </a:lnTo>
                <a:lnTo>
                  <a:pt x="259318" y="646177"/>
                </a:lnTo>
                <a:lnTo>
                  <a:pt x="214307" y="651540"/>
                </a:lnTo>
                <a:lnTo>
                  <a:pt x="189749" y="650230"/>
                </a:lnTo>
                <a:lnTo>
                  <a:pt x="144740" y="639750"/>
                </a:lnTo>
                <a:lnTo>
                  <a:pt x="105456" y="618735"/>
                </a:lnTo>
                <a:lnTo>
                  <a:pt x="73305" y="586821"/>
                </a:lnTo>
                <a:lnTo>
                  <a:pt x="59998" y="566757"/>
                </a:lnTo>
                <a:lnTo>
                  <a:pt x="0" y="606766"/>
                </a:lnTo>
                <a:lnTo>
                  <a:pt x="44037" y="654041"/>
                </a:lnTo>
                <a:lnTo>
                  <a:pt x="96196" y="685350"/>
                </a:lnTo>
                <a:lnTo>
                  <a:pt x="155014" y="702851"/>
                </a:lnTo>
                <a:lnTo>
                  <a:pt x="219071" y="708690"/>
                </a:lnTo>
                <a:lnTo>
                  <a:pt x="239374" y="707915"/>
                </a:lnTo>
                <a:lnTo>
                  <a:pt x="278907" y="701719"/>
                </a:lnTo>
                <a:lnTo>
                  <a:pt x="316616" y="689373"/>
                </a:lnTo>
                <a:lnTo>
                  <a:pt x="350189" y="671034"/>
                </a:lnTo>
                <a:lnTo>
                  <a:pt x="391362" y="632602"/>
                </a:lnTo>
                <a:lnTo>
                  <a:pt x="411484" y="600096"/>
                </a:lnTo>
                <a:lnTo>
                  <a:pt x="424352" y="562238"/>
                </a:lnTo>
                <a:lnTo>
                  <a:pt x="428636" y="519125"/>
                </a:lnTo>
                <a:lnTo>
                  <a:pt x="427030" y="489391"/>
                </a:lnTo>
                <a:lnTo>
                  <a:pt x="414177" y="440098"/>
                </a:lnTo>
                <a:lnTo>
                  <a:pt x="389259" y="403665"/>
                </a:lnTo>
                <a:lnTo>
                  <a:pt x="357106" y="375807"/>
                </a:lnTo>
                <a:lnTo>
                  <a:pt x="318912" y="355329"/>
                </a:lnTo>
                <a:lnTo>
                  <a:pt x="276996" y="339374"/>
                </a:lnTo>
                <a:lnTo>
                  <a:pt x="232585" y="326720"/>
                </a:lnTo>
                <a:lnTo>
                  <a:pt x="211214" y="320054"/>
                </a:lnTo>
                <a:lnTo>
                  <a:pt x="170979" y="305289"/>
                </a:lnTo>
                <a:lnTo>
                  <a:pt x="135608" y="286713"/>
                </a:lnTo>
                <a:lnTo>
                  <a:pt x="95421" y="247387"/>
                </a:lnTo>
                <a:lnTo>
                  <a:pt x="82558" y="208576"/>
                </a:lnTo>
                <a:lnTo>
                  <a:pt x="80950" y="184790"/>
                </a:lnTo>
                <a:lnTo>
                  <a:pt x="81725" y="169137"/>
                </a:lnTo>
                <a:lnTo>
                  <a:pt x="93337" y="128592"/>
                </a:lnTo>
                <a:lnTo>
                  <a:pt x="116468" y="97422"/>
                </a:lnTo>
                <a:lnTo>
                  <a:pt x="148469" y="75249"/>
                </a:lnTo>
                <a:lnTo>
                  <a:pt x="188299" y="61708"/>
                </a:lnTo>
                <a:lnTo>
                  <a:pt x="232411" y="57150"/>
                </a:lnTo>
                <a:lnTo>
                  <a:pt x="253566" y="58192"/>
                </a:lnTo>
                <a:lnTo>
                  <a:pt x="291434" y="66528"/>
                </a:lnTo>
                <a:lnTo>
                  <a:pt x="338017" y="94658"/>
                </a:lnTo>
                <a:lnTo>
                  <a:pt x="363873" y="123828"/>
                </a:lnTo>
                <a:lnTo>
                  <a:pt x="418154" y="84772"/>
                </a:lnTo>
                <a:lnTo>
                  <a:pt x="380653" y="45600"/>
                </a:lnTo>
                <a:lnTo>
                  <a:pt x="336712" y="19528"/>
                </a:lnTo>
                <a:lnTo>
                  <a:pt x="287538" y="4883"/>
                </a:lnTo>
                <a:lnTo>
                  <a:pt x="261436" y="1221"/>
                </a:lnTo>
                <a:lnTo>
                  <a:pt x="234327" y="0"/>
                </a:lnTo>
                <a:close/>
              </a:path>
            </a:pathLst>
          </a:custGeom>
          <a:solidFill>
            <a:srgbClr val="2127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1152733" y="2466574"/>
            <a:ext cx="503555" cy="674370"/>
          </a:xfrm>
          <a:custGeom>
            <a:avLst/>
            <a:gdLst/>
            <a:ahLst/>
            <a:cxnLst/>
            <a:rect l="l" t="t" r="r" b="b"/>
            <a:pathLst>
              <a:path w="503554" h="674369">
                <a:moveTo>
                  <a:pt x="502945" y="0"/>
                </a:moveTo>
                <a:lnTo>
                  <a:pt x="440080" y="0"/>
                </a:lnTo>
                <a:lnTo>
                  <a:pt x="440080" y="468630"/>
                </a:lnTo>
                <a:lnTo>
                  <a:pt x="62877" y="468630"/>
                </a:lnTo>
                <a:lnTo>
                  <a:pt x="62877" y="0"/>
                </a:lnTo>
                <a:lnTo>
                  <a:pt x="0" y="0"/>
                </a:lnTo>
                <a:lnTo>
                  <a:pt x="0" y="468630"/>
                </a:lnTo>
                <a:lnTo>
                  <a:pt x="0" y="525780"/>
                </a:lnTo>
                <a:lnTo>
                  <a:pt x="0" y="674370"/>
                </a:lnTo>
                <a:lnTo>
                  <a:pt x="62877" y="674370"/>
                </a:lnTo>
                <a:lnTo>
                  <a:pt x="62877" y="525780"/>
                </a:lnTo>
                <a:lnTo>
                  <a:pt x="440080" y="525780"/>
                </a:lnTo>
                <a:lnTo>
                  <a:pt x="440080" y="674370"/>
                </a:lnTo>
                <a:lnTo>
                  <a:pt x="502945" y="674370"/>
                </a:lnTo>
                <a:lnTo>
                  <a:pt x="502945" y="525780"/>
                </a:lnTo>
                <a:lnTo>
                  <a:pt x="502945" y="468630"/>
                </a:lnTo>
                <a:lnTo>
                  <a:pt x="502945" y="0"/>
                </a:lnTo>
                <a:close/>
              </a:path>
            </a:pathLst>
          </a:custGeom>
          <a:solidFill>
            <a:srgbClr val="2127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1840466" y="2466563"/>
            <a:ext cx="62865" cy="675005"/>
          </a:xfrm>
          <a:custGeom>
            <a:avLst/>
            <a:gdLst/>
            <a:ahLst/>
            <a:cxnLst/>
            <a:rect l="l" t="t" r="r" b="b"/>
            <a:pathLst>
              <a:path w="62865" h="675005">
                <a:moveTo>
                  <a:pt x="62867" y="0"/>
                </a:moveTo>
                <a:lnTo>
                  <a:pt x="0" y="0"/>
                </a:lnTo>
                <a:lnTo>
                  <a:pt x="0" y="674398"/>
                </a:lnTo>
                <a:lnTo>
                  <a:pt x="62867" y="674398"/>
                </a:lnTo>
                <a:lnTo>
                  <a:pt x="62867" y="0"/>
                </a:lnTo>
                <a:close/>
              </a:path>
            </a:pathLst>
          </a:custGeom>
          <a:solidFill>
            <a:srgbClr val="2127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2088127" y="2466560"/>
            <a:ext cx="412115" cy="675005"/>
          </a:xfrm>
          <a:custGeom>
            <a:avLst/>
            <a:gdLst/>
            <a:ahLst/>
            <a:cxnLst/>
            <a:rect l="l" t="t" r="r" b="b"/>
            <a:pathLst>
              <a:path w="412115" h="675005">
                <a:moveTo>
                  <a:pt x="194318" y="0"/>
                </a:moveTo>
                <a:lnTo>
                  <a:pt x="0" y="0"/>
                </a:lnTo>
                <a:lnTo>
                  <a:pt x="0" y="674398"/>
                </a:lnTo>
                <a:lnTo>
                  <a:pt x="62867" y="674398"/>
                </a:lnTo>
                <a:lnTo>
                  <a:pt x="62867" y="354355"/>
                </a:lnTo>
                <a:lnTo>
                  <a:pt x="208600" y="354355"/>
                </a:lnTo>
                <a:lnTo>
                  <a:pt x="247766" y="351737"/>
                </a:lnTo>
                <a:lnTo>
                  <a:pt x="285289" y="343874"/>
                </a:lnTo>
                <a:lnTo>
                  <a:pt x="335461" y="321993"/>
                </a:lnTo>
                <a:lnTo>
                  <a:pt x="366424" y="297195"/>
                </a:lnTo>
                <a:lnTo>
                  <a:pt x="62867" y="297195"/>
                </a:lnTo>
                <a:lnTo>
                  <a:pt x="62867" y="57160"/>
                </a:lnTo>
                <a:lnTo>
                  <a:pt x="364709" y="57160"/>
                </a:lnTo>
                <a:lnTo>
                  <a:pt x="353859" y="47125"/>
                </a:lnTo>
                <a:lnTo>
                  <a:pt x="305044" y="19178"/>
                </a:lnTo>
                <a:lnTo>
                  <a:pt x="268138" y="8104"/>
                </a:lnTo>
                <a:lnTo>
                  <a:pt x="230388" y="2030"/>
                </a:lnTo>
                <a:lnTo>
                  <a:pt x="212143" y="508"/>
                </a:lnTo>
                <a:lnTo>
                  <a:pt x="194318" y="0"/>
                </a:lnTo>
                <a:close/>
              </a:path>
              <a:path w="412115" h="675005">
                <a:moveTo>
                  <a:pt x="364709" y="57160"/>
                </a:moveTo>
                <a:lnTo>
                  <a:pt x="201941" y="57160"/>
                </a:lnTo>
                <a:lnTo>
                  <a:pt x="215261" y="57578"/>
                </a:lnTo>
                <a:lnTo>
                  <a:pt x="228595" y="58830"/>
                </a:lnTo>
                <a:lnTo>
                  <a:pt x="268222" y="67672"/>
                </a:lnTo>
                <a:lnTo>
                  <a:pt x="302420" y="85253"/>
                </a:lnTo>
                <a:lnTo>
                  <a:pt x="335769" y="122886"/>
                </a:lnTo>
                <a:lnTo>
                  <a:pt x="347822" y="162536"/>
                </a:lnTo>
                <a:lnTo>
                  <a:pt x="348628" y="178130"/>
                </a:lnTo>
                <a:lnTo>
                  <a:pt x="347853" y="194151"/>
                </a:lnTo>
                <a:lnTo>
                  <a:pt x="336251" y="234327"/>
                </a:lnTo>
                <a:lnTo>
                  <a:pt x="303865" y="270996"/>
                </a:lnTo>
                <a:lnTo>
                  <a:pt x="258138" y="291006"/>
                </a:lnTo>
                <a:lnTo>
                  <a:pt x="219018" y="296809"/>
                </a:lnTo>
                <a:lnTo>
                  <a:pt x="205752" y="297195"/>
                </a:lnTo>
                <a:lnTo>
                  <a:pt x="366424" y="297195"/>
                </a:lnTo>
                <a:lnTo>
                  <a:pt x="394825" y="257185"/>
                </a:lnTo>
                <a:lnTo>
                  <a:pt x="407322" y="220756"/>
                </a:lnTo>
                <a:lnTo>
                  <a:pt x="411495" y="178130"/>
                </a:lnTo>
                <a:lnTo>
                  <a:pt x="410213" y="153041"/>
                </a:lnTo>
                <a:lnTo>
                  <a:pt x="399970" y="109463"/>
                </a:lnTo>
                <a:lnTo>
                  <a:pt x="380053" y="74512"/>
                </a:lnTo>
                <a:lnTo>
                  <a:pt x="367668" y="59897"/>
                </a:lnTo>
                <a:lnTo>
                  <a:pt x="364709" y="57160"/>
                </a:lnTo>
                <a:close/>
              </a:path>
            </a:pathLst>
          </a:custGeom>
          <a:solidFill>
            <a:srgbClr val="21275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5" name="object 7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74335" y="658466"/>
            <a:ext cx="3053702" cy="905878"/>
          </a:xfrm>
          <a:prstGeom prst="rect">
            <a:avLst/>
          </a:prstGeom>
        </p:spPr>
      </p:pic>
      <p:sp>
        <p:nvSpPr>
          <p:cNvPr id="76" name="object 168">
            <a:extLst>
              <a:ext uri="{FF2B5EF4-FFF2-40B4-BE49-F238E27FC236}">
                <a16:creationId xmlns:a16="http://schemas.microsoft.com/office/drawing/2014/main" id="{02796A9B-8EFA-AA4E-BEFD-85C658B8A140}"/>
              </a:ext>
            </a:extLst>
          </p:cNvPr>
          <p:cNvSpPr/>
          <p:nvPr/>
        </p:nvSpPr>
        <p:spPr>
          <a:xfrm>
            <a:off x="0" y="0"/>
            <a:ext cx="20104100" cy="377190"/>
          </a:xfrm>
          <a:custGeom>
            <a:avLst/>
            <a:gdLst/>
            <a:ahLst/>
            <a:cxnLst/>
            <a:rect l="l" t="t" r="r" b="b"/>
            <a:pathLst>
              <a:path w="20104100" h="377190">
                <a:moveTo>
                  <a:pt x="20104099" y="0"/>
                </a:moveTo>
                <a:lnTo>
                  <a:pt x="0" y="0"/>
                </a:lnTo>
                <a:lnTo>
                  <a:pt x="0" y="376951"/>
                </a:lnTo>
                <a:lnTo>
                  <a:pt x="20104099" y="376951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0713755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1939" y="542723"/>
            <a:ext cx="1547766" cy="9246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252" y="4924710"/>
            <a:ext cx="4170928" cy="18291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6684" y="6748863"/>
            <a:ext cx="1557817" cy="15628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1795" y="5115668"/>
            <a:ext cx="7191082" cy="32864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916476" y="4964911"/>
            <a:ext cx="2115615" cy="155781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94092" y="522622"/>
            <a:ext cx="17321914" cy="1562842"/>
          </a:xfrm>
          <a:prstGeom prst="rect">
            <a:avLst/>
          </a:prstGeom>
        </p:spPr>
        <p:txBody>
          <a:bodyPr lIns="0" tIns="0" rIns="0" bIns="0">
            <a:normAutofit fontScale="97500"/>
          </a:bodyPr>
          <a:lstStyle/>
          <a:p>
            <a:pPr algn="l" defTabSz="1507571" rtl="0">
              <a:lnSpc>
                <a:spcPts val="5705"/>
              </a:lnSpc>
            </a:pPr>
            <a:r>
              <a:rPr lang="en-US" sz="5111" b="1" kern="1200">
                <a:solidFill>
                  <a:srgbClr val="4A66AC"/>
                </a:solidFill>
                <a:latin typeface="Arial"/>
                <a:ea typeface="+mn-ea"/>
                <a:cs typeface="+mn-cs"/>
              </a:rPr>
              <a:t>EDUCATOR LIFECYCLE INVESTMENT OPPORTUNITY</a:t>
            </a:r>
          </a:p>
          <a:p>
            <a:pPr algn="l" defTabSz="1507571" rtl="0">
              <a:lnSpc>
                <a:spcPts val="3205"/>
              </a:lnSpc>
              <a:spcAft>
                <a:spcPts val="2424"/>
              </a:spcAft>
            </a:pPr>
            <a:r>
              <a:rPr lang="en-US" sz="2968" b="1" kern="1200">
                <a:solidFill>
                  <a:srgbClr val="262950"/>
                </a:solidFill>
                <a:latin typeface="Arial"/>
                <a:ea typeface="+mn-ea"/>
                <a:cs typeface="+mn-cs"/>
              </a:rPr>
              <a:t>Investments can improve the educator experience, focusing on the early educator profile</a:t>
            </a:r>
            <a:br>
              <a:rPr sz="2968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en-US" sz="2968" b="1" kern="1200">
                <a:solidFill>
                  <a:srgbClr val="262950"/>
                </a:solidFill>
                <a:latin typeface="Arial"/>
                <a:ea typeface="+mn-ea"/>
                <a:cs typeface="+mn-cs"/>
              </a:rPr>
              <a:t>including incentives to join the career path and better support to remain in the profession.</a:t>
            </a:r>
          </a:p>
        </p:txBody>
      </p:sp>
      <p:sp>
        <p:nvSpPr>
          <p:cNvPr id="8" name="Rectangle 7"/>
          <p:cNvSpPr/>
          <p:nvPr/>
        </p:nvSpPr>
        <p:spPr>
          <a:xfrm>
            <a:off x="7901258" y="2547784"/>
            <a:ext cx="5487534" cy="311563"/>
          </a:xfrm>
          <a:prstGeom prst="rect">
            <a:avLst/>
          </a:prstGeom>
        </p:spPr>
        <p:txBody>
          <a:bodyPr wrap="none" lIns="0" tIns="0" rIns="0" bIns="0">
            <a:normAutofit fontScale="60000" lnSpcReduction="20000"/>
          </a:bodyPr>
          <a:lstStyle/>
          <a:p>
            <a:pPr algn="l" defTabSz="1507571" rtl="0">
              <a:lnSpc>
                <a:spcPts val="2753"/>
              </a:lnSpc>
              <a:spcBef>
                <a:spcPts val="2424"/>
              </a:spcBef>
            </a:pPr>
            <a:r>
              <a:rPr lang="en-US" sz="2473" b="1" kern="1200">
                <a:solidFill>
                  <a:srgbClr val="262950"/>
                </a:solidFill>
                <a:latin typeface="Arial"/>
                <a:ea typeface="+mn-ea"/>
                <a:cs typeface="+mn-cs"/>
              </a:rPr>
              <a:t>CREATE RETENTION PROGRAMS</a:t>
            </a:r>
          </a:p>
        </p:txBody>
      </p:sp>
      <p:sp>
        <p:nvSpPr>
          <p:cNvPr id="9" name="Rectangle 8"/>
          <p:cNvSpPr/>
          <p:nvPr/>
        </p:nvSpPr>
        <p:spPr>
          <a:xfrm>
            <a:off x="504142" y="3417145"/>
            <a:ext cx="5382005" cy="653278"/>
          </a:xfrm>
          <a:prstGeom prst="rect">
            <a:avLst/>
          </a:prstGeom>
        </p:spPr>
        <p:txBody>
          <a:bodyPr lIns="0" tIns="0" rIns="0" bIns="0">
            <a:normAutofit fontScale="25000" lnSpcReduction="20000"/>
          </a:bodyPr>
          <a:lstStyle/>
          <a:p>
            <a:pPr algn="ctr" defTabSz="1507571" rtl="0">
              <a:lnSpc>
                <a:spcPts val="3166"/>
              </a:lnSpc>
            </a:pPr>
            <a:r>
              <a:rPr lang="en-US" sz="2473" b="1" kern="1200">
                <a:solidFill>
                  <a:srgbClr val="262950"/>
                </a:solidFill>
                <a:latin typeface="Arial"/>
                <a:ea typeface="+mn-ea"/>
                <a:cs typeface="+mn-cs"/>
              </a:rPr>
              <a:t>CREATE COMPENSATION PLANS</a:t>
            </a:r>
            <a:br>
              <a:rPr sz="2968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en-US" sz="2473" b="1" kern="1200">
                <a:solidFill>
                  <a:srgbClr val="262950"/>
                </a:solidFill>
                <a:latin typeface="Arial"/>
                <a:ea typeface="+mn-ea"/>
                <a:cs typeface="+mn-cs"/>
              </a:rPr>
              <a:t>TO INCENTIVIZE LONGEVITY</a:t>
            </a:r>
          </a:p>
        </p:txBody>
      </p:sp>
      <p:sp>
        <p:nvSpPr>
          <p:cNvPr id="10" name="Rectangle 9"/>
          <p:cNvSpPr/>
          <p:nvPr/>
        </p:nvSpPr>
        <p:spPr>
          <a:xfrm>
            <a:off x="428764" y="4211129"/>
            <a:ext cx="4603097" cy="276387"/>
          </a:xfrm>
          <a:prstGeom prst="rect">
            <a:avLst/>
          </a:prstGeom>
        </p:spPr>
        <p:txBody>
          <a:bodyPr wrap="none" lIns="0" tIns="0" rIns="0" bIns="0">
            <a:normAutofit fontScale="75000" lnSpcReduction="20000"/>
          </a:bodyPr>
          <a:lstStyle/>
          <a:p>
            <a:pPr algn="l" defTabSz="1507571" rtl="0">
              <a:lnSpc>
                <a:spcPts val="2391"/>
              </a:lnSpc>
            </a:pPr>
            <a:r>
              <a:rPr lang="en-US" sz="2143" kern="1200">
                <a:solidFill>
                  <a:prstClr val="black"/>
                </a:solidFill>
                <a:latin typeface="Arial"/>
                <a:ea typeface="+mn-ea"/>
                <a:cs typeface="+mn-cs"/>
              </a:rPr>
              <a:t>•    Opportunities beyond base salary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28764" y="4567919"/>
            <a:ext cx="5447333" cy="271362"/>
          </a:xfrm>
          <a:prstGeom prst="rect">
            <a:avLst/>
          </a:prstGeom>
        </p:spPr>
        <p:txBody>
          <a:bodyPr wrap="none" lIns="0" tIns="0" rIns="0" bIns="0">
            <a:normAutofit fontScale="67500" lnSpcReduction="20000"/>
          </a:bodyPr>
          <a:lstStyle/>
          <a:p>
            <a:pPr algn="l" defTabSz="1507571" rtl="0">
              <a:lnSpc>
                <a:spcPts val="2391"/>
              </a:lnSpc>
            </a:pPr>
            <a:r>
              <a:rPr lang="en-US" sz="2143" kern="1200">
                <a:solidFill>
                  <a:prstClr val="black"/>
                </a:solidFill>
                <a:latin typeface="Arial"/>
                <a:ea typeface="+mn-ea"/>
                <a:cs typeface="+mn-cs"/>
              </a:rPr>
              <a:t>•    Alleviate early compensation challenges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067073" y="2944775"/>
            <a:ext cx="7145855" cy="2090489"/>
          </a:xfrm>
          <a:prstGeom prst="rect">
            <a:avLst/>
          </a:prstGeom>
        </p:spPr>
        <p:txBody>
          <a:bodyPr lIns="0" tIns="0" rIns="0" bIns="0">
            <a:normAutofit fontScale="97500"/>
          </a:bodyPr>
          <a:lstStyle/>
          <a:p>
            <a:pPr algn="l" defTabSz="1507571" rtl="0">
              <a:lnSpc>
                <a:spcPts val="2391"/>
              </a:lnSpc>
            </a:pPr>
            <a:r>
              <a:rPr lang="en-US" sz="2143" kern="1200">
                <a:solidFill>
                  <a:prstClr val="black"/>
                </a:solidFill>
                <a:latin typeface="Arial"/>
                <a:ea typeface="+mn-ea"/>
                <a:cs typeface="+mn-cs"/>
              </a:rPr>
              <a:t>Build a pathway to leadership through support for</a:t>
            </a:r>
          </a:p>
          <a:p>
            <a:pPr algn="l" defTabSz="1507571" rtl="0">
              <a:lnSpc>
                <a:spcPts val="2770"/>
              </a:lnSpc>
            </a:pPr>
            <a:r>
              <a:rPr lang="en-US" sz="2143" kern="1200">
                <a:solidFill>
                  <a:prstClr val="black"/>
                </a:solidFill>
                <a:latin typeface="Arial"/>
                <a:ea typeface="+mn-ea"/>
                <a:cs typeface="+mn-cs"/>
              </a:rPr>
              <a:t>nationally accredited certification</a:t>
            </a:r>
          </a:p>
          <a:p>
            <a:pPr algn="l" defTabSz="1507571" rtl="0">
              <a:lnSpc>
                <a:spcPts val="2770"/>
              </a:lnSpc>
            </a:pPr>
            <a:r>
              <a:rPr lang="en-US" sz="2143" kern="1200">
                <a:solidFill>
                  <a:prstClr val="black"/>
                </a:solidFill>
                <a:latin typeface="Arial"/>
                <a:ea typeface="+mn-ea"/>
                <a:cs typeface="+mn-cs"/>
              </a:rPr>
              <a:t>Enhances learning support for all educators</a:t>
            </a:r>
          </a:p>
          <a:p>
            <a:pPr algn="l" defTabSz="1507571" rtl="0">
              <a:lnSpc>
                <a:spcPts val="2770"/>
              </a:lnSpc>
            </a:pPr>
            <a:r>
              <a:rPr lang="en-US" sz="2143" kern="1200">
                <a:solidFill>
                  <a:prstClr val="black"/>
                </a:solidFill>
                <a:latin typeface="Arial"/>
                <a:ea typeface="+mn-ea"/>
                <a:cs typeface="+mn-cs"/>
              </a:rPr>
              <a:t>Build a sense of community and support between new</a:t>
            </a:r>
          </a:p>
          <a:p>
            <a:pPr algn="l" defTabSz="1507571" rtl="0">
              <a:lnSpc>
                <a:spcPts val="2770"/>
              </a:lnSpc>
            </a:pPr>
            <a:r>
              <a:rPr lang="en-US" sz="2143" kern="1200">
                <a:solidFill>
                  <a:prstClr val="black"/>
                </a:solidFill>
                <a:latin typeface="Arial"/>
                <a:ea typeface="+mn-ea"/>
                <a:cs typeface="+mn-cs"/>
              </a:rPr>
              <a:t>and more seasoned educators (e.g., formal mentorship</a:t>
            </a:r>
          </a:p>
          <a:p>
            <a:pPr algn="l" defTabSz="1507571" rtl="0">
              <a:lnSpc>
                <a:spcPts val="2770"/>
              </a:lnSpc>
            </a:pPr>
            <a:r>
              <a:rPr lang="en-US" sz="2143" kern="1200">
                <a:solidFill>
                  <a:prstClr val="black"/>
                </a:solidFill>
                <a:latin typeface="Arial"/>
                <a:ea typeface="+mn-ea"/>
                <a:cs typeface="+mn-cs"/>
              </a:rPr>
              <a:t>networks)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217970" y="3165885"/>
            <a:ext cx="4186004" cy="1778926"/>
          </a:xfrm>
          <a:prstGeom prst="rect">
            <a:avLst/>
          </a:prstGeom>
        </p:spPr>
        <p:txBody>
          <a:bodyPr lIns="0" tIns="0" rIns="0" bIns="0">
            <a:normAutofit fontScale="25000" lnSpcReduction="20000"/>
          </a:bodyPr>
          <a:lstStyle/>
          <a:p>
            <a:pPr marR="272200" algn="ctr" defTabSz="1507571" rtl="0">
              <a:lnSpc>
                <a:spcPts val="3166"/>
              </a:lnSpc>
            </a:pPr>
            <a:r>
              <a:rPr lang="en-US" sz="2473" b="1" kern="1200">
                <a:solidFill>
                  <a:srgbClr val="262950"/>
                </a:solidFill>
                <a:latin typeface="Arial"/>
                <a:ea typeface="+mn-ea"/>
                <a:cs typeface="+mn-cs"/>
              </a:rPr>
              <a:t>PROVIDE A PATH TO</a:t>
            </a:r>
            <a:br>
              <a:rPr sz="2968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en-US" sz="2473" b="1" kern="1200">
                <a:solidFill>
                  <a:srgbClr val="262950"/>
                </a:solidFill>
                <a:latin typeface="Arial"/>
                <a:ea typeface="+mn-ea"/>
                <a:cs typeface="+mn-cs"/>
              </a:rPr>
              <a:t>RETIREMENT</a:t>
            </a:r>
          </a:p>
          <a:p>
            <a:pPr marL="314077" indent="-314077" algn="l" defTabSz="1507571" rtl="0">
              <a:lnSpc>
                <a:spcPts val="2770"/>
              </a:lnSpc>
            </a:pPr>
            <a:r>
              <a:rPr lang="en-US" sz="2143" kern="1200">
                <a:solidFill>
                  <a:prstClr val="black"/>
                </a:solidFill>
                <a:latin typeface="Arial"/>
                <a:ea typeface="+mn-ea"/>
                <a:cs typeface="+mn-cs"/>
              </a:rPr>
              <a:t>• Increase longevity of teachers</a:t>
            </a:r>
            <a:br>
              <a:rPr sz="2968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en-US" sz="2143" kern="1200">
                <a:solidFill>
                  <a:prstClr val="black"/>
                </a:solidFill>
                <a:latin typeface="Arial"/>
                <a:ea typeface="+mn-ea"/>
                <a:cs typeface="+mn-cs"/>
              </a:rPr>
              <a:t>by showing a path for</a:t>
            </a:r>
            <a:br>
              <a:rPr sz="2968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en-US" sz="2143" kern="1200">
                <a:solidFill>
                  <a:prstClr val="black"/>
                </a:solidFill>
                <a:latin typeface="Arial"/>
                <a:ea typeface="+mn-ea"/>
                <a:cs typeface="+mn-cs"/>
              </a:rPr>
              <a:t>retirement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765489" y="8547890"/>
            <a:ext cx="5939804" cy="1783951"/>
          </a:xfrm>
          <a:prstGeom prst="rect">
            <a:avLst/>
          </a:prstGeom>
        </p:spPr>
        <p:txBody>
          <a:bodyPr lIns="0" tIns="0" rIns="0" bIns="0">
            <a:normAutofit fontScale="97500"/>
          </a:bodyPr>
          <a:lstStyle/>
          <a:p>
            <a:pPr algn="r" defTabSz="1507571" rtl="0">
              <a:lnSpc>
                <a:spcPts val="2730"/>
              </a:lnSpc>
            </a:pPr>
            <a:r>
              <a:rPr lang="en-US" sz="2473" b="1" kern="1200">
                <a:solidFill>
                  <a:srgbClr val="262950"/>
                </a:solidFill>
                <a:latin typeface="Arial"/>
                <a:ea typeface="+mn-ea"/>
                <a:cs typeface="+mn-cs"/>
              </a:rPr>
              <a:t>BUILD TEACHER PIPELINES</a:t>
            </a:r>
          </a:p>
          <a:p>
            <a:pPr marL="304027" indent="-272200" algn="l" defTabSz="1507571" rtl="0">
              <a:lnSpc>
                <a:spcPts val="2730"/>
              </a:lnSpc>
            </a:pPr>
            <a:r>
              <a:rPr lang="en-US" sz="2143" kern="1200">
                <a:solidFill>
                  <a:prstClr val="black"/>
                </a:solidFill>
                <a:latin typeface="Arial"/>
                <a:ea typeface="+mn-ea"/>
                <a:cs typeface="+mn-cs"/>
              </a:rPr>
              <a:t>•    Identification of pipeline opportunities</a:t>
            </a:r>
            <a:br>
              <a:rPr sz="2968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en-US" sz="2143" kern="1200">
                <a:solidFill>
                  <a:prstClr val="black"/>
                </a:solidFill>
                <a:latin typeface="Arial"/>
                <a:ea typeface="+mn-ea"/>
                <a:cs typeface="+mn-cs"/>
              </a:rPr>
              <a:t>including partnership programs</a:t>
            </a:r>
          </a:p>
          <a:p>
            <a:pPr marL="304027" indent="-272200" algn="l" defTabSz="1507571" rtl="0">
              <a:lnSpc>
                <a:spcPts val="2730"/>
              </a:lnSpc>
            </a:pPr>
            <a:r>
              <a:rPr lang="en-US" sz="2143" kern="1200">
                <a:solidFill>
                  <a:prstClr val="black"/>
                </a:solidFill>
                <a:latin typeface="Arial"/>
                <a:ea typeface="+mn-ea"/>
                <a:cs typeface="+mn-cs"/>
              </a:rPr>
              <a:t>•    Focus on diversity and inclusion throughout</a:t>
            </a:r>
            <a:br>
              <a:rPr sz="2968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en-US" sz="2143" kern="1200">
                <a:solidFill>
                  <a:prstClr val="black"/>
                </a:solidFill>
                <a:latin typeface="Arial"/>
                <a:ea typeface="+mn-ea"/>
                <a:cs typeface="+mn-cs"/>
              </a:rPr>
              <a:t>talent identification and development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1293278" y="8562965"/>
            <a:ext cx="4326710" cy="2130691"/>
          </a:xfrm>
          <a:prstGeom prst="rect">
            <a:avLst/>
          </a:prstGeom>
        </p:spPr>
        <p:txBody>
          <a:bodyPr lIns="0" tIns="0" rIns="0" bIns="0">
            <a:normAutofit fontScale="25000" lnSpcReduction="20000"/>
          </a:bodyPr>
          <a:lstStyle/>
          <a:p>
            <a:pPr marL="251262" algn="just" defTabSz="1507571" rtl="0">
              <a:lnSpc>
                <a:spcPts val="3166"/>
              </a:lnSpc>
            </a:pPr>
            <a:r>
              <a:rPr lang="en-US" sz="2473" b="1" kern="1200">
                <a:solidFill>
                  <a:srgbClr val="262950"/>
                </a:solidFill>
                <a:latin typeface="Arial"/>
                <a:ea typeface="+mn-ea"/>
                <a:cs typeface="+mn-cs"/>
              </a:rPr>
              <a:t>ASSESS PERFORMANCE</a:t>
            </a:r>
            <a:br>
              <a:rPr sz="2968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en-US" sz="2473" b="1" kern="1200">
                <a:solidFill>
                  <a:srgbClr val="262950"/>
                </a:solidFill>
                <a:latin typeface="Arial"/>
                <a:ea typeface="+mn-ea"/>
                <a:cs typeface="+mn-cs"/>
              </a:rPr>
              <a:t>AND REWARD SUCCESS</a:t>
            </a:r>
          </a:p>
          <a:p>
            <a:pPr marL="251262" indent="-251262" algn="l" defTabSz="1507571" rtl="0">
              <a:lnSpc>
                <a:spcPts val="2770"/>
              </a:lnSpc>
            </a:pPr>
            <a:r>
              <a:rPr lang="en-US" sz="2143" kern="1200">
                <a:solidFill>
                  <a:prstClr val="black"/>
                </a:solidFill>
                <a:latin typeface="Arial"/>
                <a:ea typeface="+mn-ea"/>
                <a:cs typeface="+mn-cs"/>
              </a:rPr>
              <a:t>•    Create transparent metrics and</a:t>
            </a:r>
            <a:br>
              <a:rPr sz="2968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en-US" sz="2143" kern="1200">
                <a:solidFill>
                  <a:prstClr val="black"/>
                </a:solidFill>
                <a:latin typeface="Arial"/>
                <a:ea typeface="+mn-ea"/>
                <a:cs typeface="+mn-cs"/>
              </a:rPr>
              <a:t>monitor progress.</a:t>
            </a:r>
          </a:p>
          <a:p>
            <a:pPr marL="251262" indent="-251262" algn="l" defTabSz="1507571" rtl="0">
              <a:lnSpc>
                <a:spcPts val="2770"/>
              </a:lnSpc>
            </a:pPr>
            <a:r>
              <a:rPr lang="en-US" sz="2143" kern="1200">
                <a:solidFill>
                  <a:prstClr val="black"/>
                </a:solidFill>
                <a:latin typeface="Arial"/>
                <a:ea typeface="+mn-ea"/>
                <a:cs typeface="+mn-cs"/>
              </a:rPr>
              <a:t>•    Tie directly to student success</a:t>
            </a:r>
            <a:br>
              <a:rPr sz="2968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en-US" sz="2143" kern="1200">
                <a:solidFill>
                  <a:prstClr val="black"/>
                </a:solidFill>
                <a:latin typeface="Arial"/>
                <a:ea typeface="+mn-ea"/>
                <a:cs typeface="+mn-cs"/>
              </a:rPr>
              <a:t>and outcomes.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6635081" y="9462478"/>
            <a:ext cx="2542759" cy="1306556"/>
          </a:xfrm>
          <a:prstGeom prst="rect">
            <a:avLst/>
          </a:prstGeom>
        </p:spPr>
        <p:txBody>
          <a:bodyPr lIns="0" tIns="0" rIns="0" bIns="0">
            <a:normAutofit fontScale="97500"/>
          </a:bodyPr>
          <a:lstStyle/>
          <a:p>
            <a:pPr marL="711909" indent="-711909" algn="just" defTabSz="1507571" rtl="0">
              <a:lnSpc>
                <a:spcPts val="2374"/>
              </a:lnSpc>
              <a:spcAft>
                <a:spcPts val="808"/>
              </a:spcAft>
            </a:pPr>
            <a:r>
              <a:rPr lang="en-US" sz="4946" kern="1200">
                <a:solidFill>
                  <a:srgbClr val="FD0000"/>
                </a:solidFill>
                <a:latin typeface="Arial"/>
                <a:ea typeface="+mn-ea"/>
                <a:cs typeface="+mn-cs"/>
              </a:rPr>
              <a:t>O</a:t>
            </a:r>
            <a:r>
              <a:rPr lang="en-US" sz="1978" kern="1200">
                <a:solidFill>
                  <a:srgbClr val="FD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978" kern="1200">
                <a:solidFill>
                  <a:prstClr val="black"/>
                </a:solidFill>
                <a:latin typeface="Arial"/>
                <a:ea typeface="+mn-ea"/>
                <a:cs typeface="+mn-cs"/>
              </a:rPr>
              <a:t>Indicates MEWI</a:t>
            </a:r>
            <a:br>
              <a:rPr sz="2968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en-US" sz="1978" kern="1200">
                <a:solidFill>
                  <a:prstClr val="black"/>
                </a:solidFill>
                <a:latin typeface="Arial"/>
                <a:ea typeface="+mn-ea"/>
                <a:cs typeface="+mn-cs"/>
              </a:rPr>
              <a:t>Investment Area</a:t>
            </a:r>
          </a:p>
          <a:p>
            <a:pPr marL="711909" indent="-711909" algn="just" defTabSz="1507571" rtl="0">
              <a:lnSpc>
                <a:spcPts val="2374"/>
              </a:lnSpc>
            </a:pPr>
            <a:r>
              <a:rPr lang="en-US" sz="4946" kern="1200">
                <a:solidFill>
                  <a:srgbClr val="252852"/>
                </a:solidFill>
                <a:latin typeface="Arial"/>
                <a:ea typeface="+mn-ea"/>
                <a:cs typeface="+mn-cs"/>
              </a:rPr>
              <a:t>O</a:t>
            </a:r>
            <a:r>
              <a:rPr lang="en-US" sz="1978" kern="1200">
                <a:solidFill>
                  <a:srgbClr val="26295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978" kern="1200">
                <a:solidFill>
                  <a:prstClr val="black"/>
                </a:solidFill>
                <a:latin typeface="Arial"/>
                <a:ea typeface="+mn-ea"/>
                <a:cs typeface="+mn-cs"/>
              </a:rPr>
              <a:t>Potential Policy</a:t>
            </a:r>
            <a:br>
              <a:rPr sz="2968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en-US" sz="1978" kern="1200">
                <a:solidFill>
                  <a:prstClr val="black"/>
                </a:solidFill>
                <a:latin typeface="Arial"/>
                <a:ea typeface="+mn-ea"/>
                <a:cs typeface="+mn-cs"/>
              </a:rPr>
              <a:t>Investment Area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1939" y="542723"/>
            <a:ext cx="1547766" cy="9246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9428" y="2608086"/>
            <a:ext cx="964841" cy="22713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9428" y="7502645"/>
            <a:ext cx="964841" cy="268849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39319" y="522622"/>
            <a:ext cx="16648536" cy="1778926"/>
          </a:xfrm>
          <a:prstGeom prst="rect">
            <a:avLst/>
          </a:prstGeom>
        </p:spPr>
        <p:txBody>
          <a:bodyPr lIns="0" tIns="0" rIns="0" bIns="0">
            <a:normAutofit fontScale="97500"/>
          </a:bodyPr>
          <a:lstStyle/>
          <a:p>
            <a:pPr algn="l" defTabSz="1507571" rtl="0">
              <a:lnSpc>
                <a:spcPts val="5705"/>
              </a:lnSpc>
            </a:pPr>
            <a:r>
              <a:rPr lang="en-US" sz="5111" b="1" kern="1200">
                <a:solidFill>
                  <a:srgbClr val="4A66AC"/>
                </a:solidFill>
                <a:latin typeface="Arial"/>
                <a:ea typeface="+mn-ea"/>
                <a:cs typeface="+mn-cs"/>
              </a:rPr>
              <a:t>WHAT WE KNOW WORKS</a:t>
            </a:r>
          </a:p>
          <a:p>
            <a:pPr algn="just" defTabSz="1507571" rtl="0">
              <a:lnSpc>
                <a:spcPts val="3205"/>
              </a:lnSpc>
            </a:pPr>
            <a:r>
              <a:rPr lang="en-US" sz="2968" b="1" kern="1200">
                <a:solidFill>
                  <a:srgbClr val="262950"/>
                </a:solidFill>
                <a:latin typeface="Arial"/>
                <a:ea typeface="+mn-ea"/>
                <a:cs typeface="+mn-cs"/>
              </a:rPr>
              <a:t>Proven model programs for teacher and school leader recruitment and development that can</a:t>
            </a:r>
            <a:br>
              <a:rPr sz="2968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en-US" sz="2968" b="1" kern="1200">
                <a:solidFill>
                  <a:srgbClr val="262950"/>
                </a:solidFill>
                <a:latin typeface="Arial"/>
                <a:ea typeface="+mn-ea"/>
                <a:cs typeface="+mn-cs"/>
              </a:rPr>
              <a:t>be scaled across the state of Michigan.</a:t>
            </a:r>
          </a:p>
        </p:txBody>
      </p:sp>
      <p:sp>
        <p:nvSpPr>
          <p:cNvPr id="6" name="Rectangle 5"/>
          <p:cNvSpPr/>
          <p:nvPr/>
        </p:nvSpPr>
        <p:spPr>
          <a:xfrm>
            <a:off x="1911202" y="2778943"/>
            <a:ext cx="6854393" cy="3045280"/>
          </a:xfrm>
          <a:prstGeom prst="rect">
            <a:avLst/>
          </a:prstGeom>
          <a:solidFill>
            <a:srgbClr val="5AA2AE"/>
          </a:solidFill>
        </p:spPr>
        <p:txBody>
          <a:bodyPr lIns="0" tIns="0" rIns="0" bIns="0">
            <a:normAutofit fontScale="97500"/>
          </a:bodyPr>
          <a:lstStyle/>
          <a:p>
            <a:pPr algn="l" defTabSz="1507571" rtl="0">
              <a:lnSpc>
                <a:spcPts val="2691"/>
              </a:lnSpc>
            </a:pPr>
            <a:r>
              <a:rPr lang="en-US" sz="2473" b="1" kern="1200">
                <a:solidFill>
                  <a:srgbClr val="FFFFFF"/>
                </a:solidFill>
                <a:latin typeface="Arial"/>
                <a:ea typeface="+mn-ea"/>
                <a:cs typeface="+mn-cs"/>
              </a:rPr>
              <a:t>Regionalized Grow-Your-Own (GYO)</a:t>
            </a:r>
            <a:br>
              <a:rPr sz="2968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en-US" sz="2473" b="1" kern="1200">
                <a:solidFill>
                  <a:srgbClr val="FFFFFF"/>
                </a:solidFill>
                <a:latin typeface="Arial"/>
                <a:ea typeface="+mn-ea"/>
                <a:cs typeface="+mn-cs"/>
              </a:rPr>
              <a:t>Programs</a:t>
            </a:r>
          </a:p>
          <a:p>
            <a:pPr marL="356792" indent="-376893" algn="l" defTabSz="1507571" rtl="0">
              <a:lnSpc>
                <a:spcPts val="2335"/>
              </a:lnSpc>
            </a:pPr>
            <a:r>
              <a:rPr lang="en-US" sz="2143" kern="1200">
                <a:solidFill>
                  <a:srgbClr val="FFFFFF"/>
                </a:solidFill>
                <a:latin typeface="Arial"/>
                <a:ea typeface="+mn-ea"/>
                <a:cs typeface="+mn-cs"/>
              </a:rPr>
              <a:t>•    Creating a more robust teacher pipeline within the</a:t>
            </a:r>
            <a:br>
              <a:rPr sz="2968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en-US" sz="2143" kern="1200">
                <a:solidFill>
                  <a:srgbClr val="FFFFFF"/>
                </a:solidFill>
                <a:latin typeface="Arial"/>
                <a:ea typeface="+mn-ea"/>
                <a:cs typeface="+mn-cs"/>
              </a:rPr>
              <a:t>state</a:t>
            </a:r>
          </a:p>
          <a:p>
            <a:pPr marL="356792" indent="-376893" algn="l" defTabSz="1507571" rtl="0">
              <a:lnSpc>
                <a:spcPts val="2374"/>
              </a:lnSpc>
            </a:pPr>
            <a:r>
              <a:rPr lang="en-US" sz="2143" kern="1200">
                <a:solidFill>
                  <a:srgbClr val="FFFFFF"/>
                </a:solidFill>
                <a:latin typeface="Arial"/>
                <a:ea typeface="+mn-ea"/>
                <a:cs typeface="+mn-cs"/>
              </a:rPr>
              <a:t>•    Increasing teacher diversity to reflect the student</a:t>
            </a:r>
            <a:br>
              <a:rPr sz="2968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en-US" sz="2143" kern="1200">
                <a:solidFill>
                  <a:srgbClr val="FFFFFF"/>
                </a:solidFill>
                <a:latin typeface="Arial"/>
                <a:ea typeface="+mn-ea"/>
                <a:cs typeface="+mn-cs"/>
              </a:rPr>
              <a:t>population</a:t>
            </a:r>
          </a:p>
          <a:p>
            <a:pPr marL="356792" indent="-376893" algn="l" defTabSz="1507571" rtl="0">
              <a:lnSpc>
                <a:spcPts val="2493"/>
              </a:lnSpc>
              <a:spcAft>
                <a:spcPts val="4501"/>
              </a:spcAft>
            </a:pPr>
            <a:r>
              <a:rPr lang="en-US" sz="2143" kern="1200">
                <a:solidFill>
                  <a:srgbClr val="FFFFFF"/>
                </a:solidFill>
                <a:latin typeface="Arial"/>
                <a:ea typeface="+mn-ea"/>
                <a:cs typeface="+mn-cs"/>
              </a:rPr>
              <a:t>•</a:t>
            </a:r>
            <a:r>
              <a:rPr lang="en-US" sz="2143" b="1" kern="1200">
                <a:solidFill>
                  <a:srgbClr val="FFFFFF"/>
                </a:solidFill>
                <a:latin typeface="Arial"/>
                <a:ea typeface="+mn-ea"/>
                <a:cs typeface="+mn-cs"/>
              </a:rPr>
              <a:t>    Examples: Talent Together, </a:t>
            </a:r>
            <a:r>
              <a:rPr lang="en-US" sz="2143" kern="1200">
                <a:solidFill>
                  <a:srgbClr val="FFFFFF"/>
                </a:solidFill>
                <a:latin typeface="Arial"/>
                <a:ea typeface="+mn-ea"/>
                <a:cs typeface="+mn-cs"/>
              </a:rPr>
              <a:t>New Paradigm for</a:t>
            </a:r>
            <a:br>
              <a:rPr sz="2968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en-US" sz="2143" kern="1200">
                <a:solidFill>
                  <a:srgbClr val="FFFFFF"/>
                </a:solidFill>
                <a:latin typeface="Arial"/>
                <a:ea typeface="+mn-ea"/>
                <a:cs typeface="+mn-cs"/>
              </a:rPr>
              <a:t>Education’s Educator Development Institute,</a:t>
            </a:r>
            <a:br>
              <a:rPr sz="2968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en-US" sz="2143" kern="1200">
                <a:solidFill>
                  <a:srgbClr val="FFFFFF"/>
                </a:solidFill>
                <a:latin typeface="Arial"/>
                <a:ea typeface="+mn-ea"/>
                <a:cs typeface="+mn-cs"/>
              </a:rPr>
              <a:t>DPSCD’s On the Rise Academy</a:t>
            </a:r>
          </a:p>
        </p:txBody>
      </p:sp>
      <p:sp>
        <p:nvSpPr>
          <p:cNvPr id="7" name="Rectangle 6"/>
          <p:cNvSpPr/>
          <p:nvPr/>
        </p:nvSpPr>
        <p:spPr>
          <a:xfrm>
            <a:off x="1971505" y="6648359"/>
            <a:ext cx="5120694" cy="311563"/>
          </a:xfrm>
          <a:prstGeom prst="rect">
            <a:avLst/>
          </a:prstGeom>
          <a:solidFill>
            <a:srgbClr val="4A67AD"/>
          </a:solidFill>
        </p:spPr>
        <p:txBody>
          <a:bodyPr wrap="none" lIns="0" tIns="0" rIns="0" bIns="0">
            <a:normAutofit fontScale="60000" lnSpcReduction="20000"/>
          </a:bodyPr>
          <a:lstStyle/>
          <a:p>
            <a:pPr indent="-376893" algn="l" defTabSz="1507571" rtl="0">
              <a:lnSpc>
                <a:spcPts val="2753"/>
              </a:lnSpc>
              <a:spcAft>
                <a:spcPts val="2539"/>
              </a:spcAft>
            </a:pPr>
            <a:r>
              <a:rPr lang="en-US" sz="2473" b="1" kern="1200">
                <a:solidFill>
                  <a:srgbClr val="FFFFFF"/>
                </a:solidFill>
                <a:latin typeface="Arial"/>
                <a:ea typeface="+mn-ea"/>
                <a:cs typeface="+mn-cs"/>
              </a:rPr>
              <a:t>Teacher Development Programs</a:t>
            </a:r>
          </a:p>
        </p:txBody>
      </p:sp>
      <p:sp>
        <p:nvSpPr>
          <p:cNvPr id="8" name="Rectangle 7"/>
          <p:cNvSpPr/>
          <p:nvPr/>
        </p:nvSpPr>
        <p:spPr>
          <a:xfrm>
            <a:off x="1976530" y="7497620"/>
            <a:ext cx="7100628" cy="814085"/>
          </a:xfrm>
          <a:prstGeom prst="rect">
            <a:avLst/>
          </a:prstGeom>
          <a:solidFill>
            <a:srgbClr val="4A67AD"/>
          </a:solidFill>
        </p:spPr>
        <p:txBody>
          <a:bodyPr lIns="0" tIns="0" rIns="0" bIns="0">
            <a:normAutofit fontScale="25000" lnSpcReduction="20000"/>
          </a:bodyPr>
          <a:lstStyle/>
          <a:p>
            <a:pPr indent="-376893" algn="just" defTabSz="1507571" rtl="0">
              <a:lnSpc>
                <a:spcPts val="2374"/>
              </a:lnSpc>
            </a:pPr>
            <a:r>
              <a:rPr lang="en-US" sz="2143" kern="1200">
                <a:solidFill>
                  <a:srgbClr val="FFFFFF"/>
                </a:solidFill>
                <a:latin typeface="Arial"/>
                <a:ea typeface="+mn-ea"/>
                <a:cs typeface="+mn-cs"/>
              </a:rPr>
              <a:t>•    Developing, challenging, and rewarding teachers</a:t>
            </a:r>
            <a:br>
              <a:rPr sz="2968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en-US" sz="2143" kern="1200">
                <a:solidFill>
                  <a:srgbClr val="FFFFFF"/>
                </a:solidFill>
                <a:latin typeface="Arial"/>
                <a:ea typeface="+mn-ea"/>
                <a:cs typeface="+mn-cs"/>
              </a:rPr>
              <a:t>through training and support for early and mid-career</a:t>
            </a:r>
            <a:br>
              <a:rPr sz="2968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en-US" sz="2143" kern="1200">
                <a:solidFill>
                  <a:srgbClr val="FFFFFF"/>
                </a:solidFill>
                <a:latin typeface="Arial"/>
                <a:ea typeface="+mn-ea"/>
                <a:cs typeface="+mn-cs"/>
              </a:rPr>
              <a:t>educators</a:t>
            </a:r>
          </a:p>
        </p:txBody>
      </p:sp>
      <p:sp>
        <p:nvSpPr>
          <p:cNvPr id="9" name="Rectangle 8"/>
          <p:cNvSpPr/>
          <p:nvPr/>
        </p:nvSpPr>
        <p:spPr>
          <a:xfrm>
            <a:off x="1976530" y="8432309"/>
            <a:ext cx="5980005" cy="271362"/>
          </a:xfrm>
          <a:prstGeom prst="rect">
            <a:avLst/>
          </a:prstGeom>
          <a:solidFill>
            <a:srgbClr val="4A67AD"/>
          </a:solidFill>
        </p:spPr>
        <p:txBody>
          <a:bodyPr wrap="none" lIns="0" tIns="0" rIns="0" bIns="0">
            <a:normAutofit fontScale="67500" lnSpcReduction="20000"/>
          </a:bodyPr>
          <a:lstStyle/>
          <a:p>
            <a:pPr indent="-376893" algn="l" defTabSz="1507571" rtl="0">
              <a:lnSpc>
                <a:spcPts val="2391"/>
              </a:lnSpc>
            </a:pPr>
            <a:r>
              <a:rPr lang="en-US" sz="2143" kern="1200">
                <a:solidFill>
                  <a:srgbClr val="FFFFFF"/>
                </a:solidFill>
                <a:latin typeface="Arial"/>
                <a:ea typeface="+mn-ea"/>
                <a:cs typeface="+mn-cs"/>
              </a:rPr>
              <a:t>•    Increasing teacher satisfaction and retention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1976530" y="8768999"/>
            <a:ext cx="6804140" cy="819110"/>
          </a:xfrm>
          <a:prstGeom prst="rect">
            <a:avLst/>
          </a:prstGeom>
          <a:solidFill>
            <a:srgbClr val="4A67AD"/>
          </a:solidFill>
        </p:spPr>
        <p:txBody>
          <a:bodyPr lIns="0" tIns="0" rIns="0" bIns="0">
            <a:normAutofit fontScale="25000" lnSpcReduction="20000"/>
          </a:bodyPr>
          <a:lstStyle/>
          <a:p>
            <a:pPr indent="-376893" algn="l" defTabSz="1507571" rtl="0">
              <a:lnSpc>
                <a:spcPts val="2335"/>
              </a:lnSpc>
            </a:pPr>
            <a:r>
              <a:rPr lang="en-US" sz="2143" kern="1200">
                <a:solidFill>
                  <a:srgbClr val="FFFFFF"/>
                </a:solidFill>
                <a:latin typeface="Arial"/>
                <a:ea typeface="+mn-ea"/>
                <a:cs typeface="+mn-cs"/>
              </a:rPr>
              <a:t>•</a:t>
            </a:r>
            <a:r>
              <a:rPr lang="en-US" sz="2143" b="1" kern="1200">
                <a:solidFill>
                  <a:srgbClr val="FFFFFF"/>
                </a:solidFill>
                <a:latin typeface="Arial"/>
                <a:ea typeface="+mn-ea"/>
                <a:cs typeface="+mn-cs"/>
              </a:rPr>
              <a:t>    Examples: </a:t>
            </a:r>
            <a:r>
              <a:rPr lang="en-US" sz="2143" kern="1200">
                <a:solidFill>
                  <a:srgbClr val="FFFFFF"/>
                </a:solidFill>
                <a:latin typeface="Arial"/>
                <a:ea typeface="+mn-ea"/>
                <a:cs typeface="+mn-cs"/>
              </a:rPr>
              <a:t>Relay Graduate School for Education,</a:t>
            </a:r>
            <a:br>
              <a:rPr sz="2968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en-US" sz="2143" kern="1200">
                <a:solidFill>
                  <a:srgbClr val="FFFFFF"/>
                </a:solidFill>
                <a:latin typeface="Arial"/>
                <a:ea typeface="+mn-ea"/>
                <a:cs typeface="+mn-cs"/>
              </a:rPr>
              <a:t>CT3, Teach for America, Urban Teachers, Leading</a:t>
            </a:r>
            <a:br>
              <a:rPr sz="2968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en-US" sz="2143" kern="1200">
                <a:solidFill>
                  <a:srgbClr val="FFFFFF"/>
                </a:solidFill>
                <a:latin typeface="Arial"/>
                <a:ea typeface="+mn-ea"/>
                <a:cs typeface="+mn-cs"/>
              </a:rPr>
              <a:t>Educators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137461" y="5150844"/>
            <a:ext cx="1738724" cy="2060338"/>
          </a:xfrm>
          <a:prstGeom prst="rect">
            <a:avLst/>
          </a:prstGeom>
          <a:solidFill>
            <a:srgbClr val="9D90A1"/>
          </a:solidFill>
        </p:spPr>
        <p:txBody>
          <a:bodyPr lIns="0" tIns="0" rIns="0" bIns="0">
            <a:normAutofit fontScale="25000" lnSpcReduction="20000"/>
          </a:bodyPr>
          <a:lstStyle/>
          <a:p>
            <a:pPr marL="314077" algn="l" defTabSz="1507571" rtl="0">
              <a:lnSpc>
                <a:spcPts val="2770"/>
              </a:lnSpc>
            </a:pPr>
            <a:r>
              <a:rPr lang="en-US" sz="2143" b="1" kern="1200">
                <a:solidFill>
                  <a:srgbClr val="FFFFFF"/>
                </a:solidFill>
                <a:latin typeface="Arial"/>
                <a:ea typeface="+mn-ea"/>
                <a:cs typeface="+mn-cs"/>
              </a:rPr>
              <a:t>Funding</a:t>
            </a:r>
          </a:p>
          <a:p>
            <a:pPr marL="188446" algn="l" defTabSz="1507571" rtl="0">
              <a:lnSpc>
                <a:spcPts val="2770"/>
              </a:lnSpc>
            </a:pPr>
            <a:r>
              <a:rPr lang="en-US" sz="2143" b="1" kern="1200">
                <a:solidFill>
                  <a:srgbClr val="FFFFFF"/>
                </a:solidFill>
                <a:latin typeface="Arial"/>
                <a:ea typeface="+mn-ea"/>
                <a:cs typeface="+mn-cs"/>
              </a:rPr>
              <a:t>Innovative</a:t>
            </a:r>
          </a:p>
          <a:p>
            <a:pPr marL="188446" algn="l" defTabSz="1507571" rtl="0">
              <a:lnSpc>
                <a:spcPts val="2770"/>
              </a:lnSpc>
            </a:pPr>
            <a:r>
              <a:rPr lang="en-US" sz="2143" b="1" kern="1200">
                <a:solidFill>
                  <a:srgbClr val="FFFFFF"/>
                </a:solidFill>
                <a:latin typeface="Arial"/>
                <a:ea typeface="+mn-ea"/>
                <a:cs typeface="+mn-cs"/>
              </a:rPr>
              <a:t>Programs</a:t>
            </a:r>
          </a:p>
          <a:p>
            <a:pPr algn="ctr" defTabSz="1507571" rtl="0">
              <a:lnSpc>
                <a:spcPts val="2770"/>
              </a:lnSpc>
            </a:pPr>
            <a:r>
              <a:rPr lang="en-US" sz="2143" b="1" kern="1200">
                <a:solidFill>
                  <a:srgbClr val="FFFFFF"/>
                </a:solidFill>
                <a:latin typeface="Arial"/>
                <a:ea typeface="+mn-ea"/>
                <a:cs typeface="+mn-cs"/>
              </a:rPr>
              <a:t>and</a:t>
            </a:r>
          </a:p>
          <a:p>
            <a:pPr algn="ctr" defTabSz="1507571" rtl="0">
              <a:lnSpc>
                <a:spcPts val="2770"/>
              </a:lnSpc>
            </a:pPr>
            <a:r>
              <a:rPr lang="en-US" sz="2143" b="1" kern="1200">
                <a:solidFill>
                  <a:srgbClr val="FFFFFF"/>
                </a:solidFill>
                <a:latin typeface="Arial"/>
                <a:ea typeface="+mn-ea"/>
                <a:cs typeface="+mn-cs"/>
              </a:rPr>
              <a:t>Research &amp;</a:t>
            </a:r>
            <a:br>
              <a:rPr sz="2968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en-US" sz="2143" b="1" kern="1200">
                <a:solidFill>
                  <a:srgbClr val="FFFFFF"/>
                </a:solidFill>
                <a:latin typeface="Arial"/>
                <a:ea typeface="+mn-ea"/>
                <a:cs typeface="+mn-cs"/>
              </a:rPr>
              <a:t>Data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1800825" y="2799044"/>
            <a:ext cx="6542829" cy="2713616"/>
          </a:xfrm>
          <a:prstGeom prst="rect">
            <a:avLst/>
          </a:prstGeom>
          <a:solidFill>
            <a:srgbClr val="297FD6"/>
          </a:solidFill>
        </p:spPr>
        <p:txBody>
          <a:bodyPr lIns="0" tIns="0" rIns="0" bIns="0">
            <a:normAutofit fontScale="97500"/>
          </a:bodyPr>
          <a:lstStyle/>
          <a:p>
            <a:pPr marL="345904" indent="-355954" algn="l" defTabSz="1507571" rtl="0">
              <a:lnSpc>
                <a:spcPts val="2770"/>
              </a:lnSpc>
            </a:pPr>
            <a:r>
              <a:rPr lang="en-US" sz="2473" b="1" kern="1200">
                <a:solidFill>
                  <a:srgbClr val="FFFFFF"/>
                </a:solidFill>
                <a:latin typeface="Arial"/>
                <a:ea typeface="+mn-ea"/>
                <a:cs typeface="+mn-cs"/>
              </a:rPr>
              <a:t>Innovative, Cost-Effective Educator</a:t>
            </a:r>
            <a:br>
              <a:rPr sz="2968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en-US" sz="2473" b="1" kern="1200">
                <a:solidFill>
                  <a:srgbClr val="FFFFFF"/>
                </a:solidFill>
                <a:latin typeface="Arial"/>
                <a:ea typeface="+mn-ea"/>
                <a:cs typeface="+mn-cs"/>
              </a:rPr>
              <a:t>Programs (EPP)</a:t>
            </a:r>
          </a:p>
          <a:p>
            <a:pPr marL="345904" indent="-355954" algn="l" defTabSz="1507571" rtl="0">
              <a:lnSpc>
                <a:spcPts val="2374"/>
              </a:lnSpc>
            </a:pPr>
            <a:r>
              <a:rPr lang="en-US" sz="2143" kern="1200">
                <a:solidFill>
                  <a:srgbClr val="FFFFFF"/>
                </a:solidFill>
                <a:latin typeface="Arial"/>
                <a:ea typeface="+mn-ea"/>
                <a:cs typeface="+mn-cs"/>
              </a:rPr>
              <a:t>•    EPP Design Program pairing expert design and</a:t>
            </a:r>
            <a:br>
              <a:rPr sz="2968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en-US" sz="2143" kern="1200">
                <a:solidFill>
                  <a:srgbClr val="FFFFFF"/>
                </a:solidFill>
                <a:latin typeface="Arial"/>
                <a:ea typeface="+mn-ea"/>
                <a:cs typeface="+mn-cs"/>
              </a:rPr>
              <a:t>technical partners with EPP leadership teams</a:t>
            </a:r>
          </a:p>
          <a:p>
            <a:pPr marL="345904" marR="1088801" indent="-355954" algn="just" defTabSz="1507571" rtl="0">
              <a:lnSpc>
                <a:spcPts val="2335"/>
              </a:lnSpc>
            </a:pPr>
            <a:r>
              <a:rPr lang="en-US" sz="2143" kern="1200">
                <a:solidFill>
                  <a:srgbClr val="FFFFFF"/>
                </a:solidFill>
                <a:latin typeface="Arial"/>
                <a:ea typeface="+mn-ea"/>
                <a:cs typeface="+mn-cs"/>
              </a:rPr>
              <a:t>•    Redesigning teacher preparation that is</a:t>
            </a:r>
            <a:br>
              <a:rPr sz="2968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en-US" sz="2143" kern="1200">
                <a:solidFill>
                  <a:srgbClr val="FFFFFF"/>
                </a:solidFill>
                <a:latin typeface="Arial"/>
                <a:ea typeface="+mn-ea"/>
                <a:cs typeface="+mn-cs"/>
              </a:rPr>
              <a:t>effective, cost-effective, and focused on</a:t>
            </a:r>
            <a:br>
              <a:rPr sz="2968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en-US" sz="2143" kern="1200">
                <a:solidFill>
                  <a:srgbClr val="FFFFFF"/>
                </a:solidFill>
                <a:latin typeface="Arial"/>
                <a:ea typeface="+mn-ea"/>
                <a:cs typeface="+mn-cs"/>
              </a:rPr>
              <a:t>practical skills</a:t>
            </a:r>
          </a:p>
          <a:p>
            <a:pPr marL="345904" indent="-355954" algn="l" defTabSz="1507571" rtl="0">
              <a:lnSpc>
                <a:spcPts val="2391"/>
              </a:lnSpc>
              <a:spcAft>
                <a:spcPts val="6463"/>
              </a:spcAft>
            </a:pPr>
            <a:r>
              <a:rPr lang="en-US" sz="2143" kern="1200">
                <a:solidFill>
                  <a:srgbClr val="FFFFFF"/>
                </a:solidFill>
                <a:latin typeface="Arial"/>
                <a:ea typeface="+mn-ea"/>
                <a:cs typeface="+mn-cs"/>
              </a:rPr>
              <a:t>•</a:t>
            </a:r>
            <a:r>
              <a:rPr lang="en-US" sz="2143" b="1" kern="1200">
                <a:solidFill>
                  <a:srgbClr val="FFFFFF"/>
                </a:solidFill>
                <a:latin typeface="Arial"/>
                <a:ea typeface="+mn-ea"/>
                <a:cs typeface="+mn-cs"/>
              </a:rPr>
              <a:t>    Examples: </a:t>
            </a:r>
            <a:r>
              <a:rPr lang="en-US" sz="2143" kern="1200">
                <a:solidFill>
                  <a:srgbClr val="FFFFFF"/>
                </a:solidFill>
                <a:latin typeface="Arial"/>
                <a:ea typeface="+mn-ea"/>
                <a:cs typeface="+mn-cs"/>
              </a:rPr>
              <a:t>US Prep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1790774" y="6598106"/>
            <a:ext cx="6181014" cy="2713616"/>
          </a:xfrm>
          <a:prstGeom prst="rect">
            <a:avLst/>
          </a:prstGeom>
          <a:solidFill>
            <a:srgbClr val="619DD1"/>
          </a:solidFill>
        </p:spPr>
        <p:txBody>
          <a:bodyPr lIns="0" tIns="0" rIns="0" bIns="0">
            <a:normAutofit fontScale="97500"/>
          </a:bodyPr>
          <a:lstStyle/>
          <a:p>
            <a:pPr algn="l" defTabSz="1507571" rtl="0">
              <a:lnSpc>
                <a:spcPts val="2651"/>
              </a:lnSpc>
              <a:spcBef>
                <a:spcPts val="6463"/>
              </a:spcBef>
            </a:pPr>
            <a:r>
              <a:rPr lang="en-US" sz="2473" b="1" kern="1200">
                <a:solidFill>
                  <a:srgbClr val="FFFFFF"/>
                </a:solidFill>
                <a:latin typeface="Arial"/>
                <a:ea typeface="+mn-ea"/>
                <a:cs typeface="+mn-cs"/>
              </a:rPr>
              <a:t>Effective Leadership Development</a:t>
            </a:r>
            <a:br>
              <a:rPr sz="2968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en-US" sz="2473" b="1" kern="1200">
                <a:solidFill>
                  <a:srgbClr val="FFFFFF"/>
                </a:solidFill>
                <a:latin typeface="Arial"/>
                <a:ea typeface="+mn-ea"/>
                <a:cs typeface="+mn-cs"/>
              </a:rPr>
              <a:t>Programs</a:t>
            </a:r>
          </a:p>
          <a:p>
            <a:pPr marL="355954" indent="-355954" algn="l" defTabSz="1507571" rtl="0">
              <a:lnSpc>
                <a:spcPts val="2335"/>
              </a:lnSpc>
            </a:pPr>
            <a:r>
              <a:rPr lang="en-US" sz="2143" kern="1200">
                <a:solidFill>
                  <a:srgbClr val="FFFFFF"/>
                </a:solidFill>
                <a:latin typeface="Arial"/>
                <a:ea typeface="+mn-ea"/>
                <a:cs typeface="+mn-cs"/>
              </a:rPr>
              <a:t>•    Developing highly effective school leaders to</a:t>
            </a:r>
            <a:br>
              <a:rPr sz="2968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en-US" sz="2143" kern="1200">
                <a:solidFill>
                  <a:srgbClr val="FFFFFF"/>
                </a:solidFill>
                <a:latin typeface="Arial"/>
                <a:ea typeface="+mn-ea"/>
                <a:cs typeface="+mn-cs"/>
              </a:rPr>
              <a:t>support teachers</a:t>
            </a:r>
          </a:p>
          <a:p>
            <a:pPr marL="355954" indent="-355954" algn="l" defTabSz="1507571" rtl="0">
              <a:lnSpc>
                <a:spcPts val="2374"/>
              </a:lnSpc>
            </a:pPr>
            <a:r>
              <a:rPr lang="en-US" sz="2143" kern="1200">
                <a:solidFill>
                  <a:srgbClr val="FFFFFF"/>
                </a:solidFill>
                <a:latin typeface="Arial"/>
                <a:ea typeface="+mn-ea"/>
                <a:cs typeface="+mn-cs"/>
              </a:rPr>
              <a:t>•    Improving teacher retention and student</a:t>
            </a:r>
            <a:br>
              <a:rPr sz="2968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en-US" sz="2143" kern="1200">
                <a:solidFill>
                  <a:srgbClr val="FFFFFF"/>
                </a:solidFill>
                <a:latin typeface="Arial"/>
                <a:ea typeface="+mn-ea"/>
                <a:cs typeface="+mn-cs"/>
              </a:rPr>
              <a:t>outcomes through effective school leaders</a:t>
            </a:r>
          </a:p>
          <a:p>
            <a:pPr marL="355954" indent="-355954" algn="l" defTabSz="1507571" rtl="0">
              <a:lnSpc>
                <a:spcPts val="2295"/>
              </a:lnSpc>
            </a:pPr>
            <a:r>
              <a:rPr lang="en-US" sz="2143" kern="1200">
                <a:solidFill>
                  <a:srgbClr val="FFFFFF"/>
                </a:solidFill>
                <a:latin typeface="Arial"/>
                <a:ea typeface="+mn-ea"/>
                <a:cs typeface="+mn-cs"/>
              </a:rPr>
              <a:t>•</a:t>
            </a:r>
            <a:r>
              <a:rPr lang="en-US" sz="2143" b="1" kern="1200">
                <a:solidFill>
                  <a:srgbClr val="FFFFFF"/>
                </a:solidFill>
                <a:latin typeface="Arial"/>
                <a:ea typeface="+mn-ea"/>
                <a:cs typeface="+mn-cs"/>
              </a:rPr>
              <a:t>    Examples: </a:t>
            </a:r>
            <a:r>
              <a:rPr lang="en-US" sz="2143" kern="1200">
                <a:solidFill>
                  <a:srgbClr val="FFFFFF"/>
                </a:solidFill>
                <a:latin typeface="Arial"/>
                <a:ea typeface="+mn-ea"/>
                <a:cs typeface="+mn-cs"/>
              </a:rPr>
              <a:t>New Leaders, Surge Institute,</a:t>
            </a:r>
            <a:br>
              <a:rPr sz="2968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en-US" sz="2143" kern="1200">
                <a:solidFill>
                  <a:srgbClr val="FFFFFF"/>
                </a:solidFill>
                <a:latin typeface="Arial"/>
                <a:ea typeface="+mn-ea"/>
                <a:cs typeface="+mn-cs"/>
              </a:rPr>
              <a:t>Building Excellent Schools, CT3, Relay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9303470" y="10844413"/>
            <a:ext cx="261311" cy="211059"/>
          </a:xfrm>
          <a:prstGeom prst="rect">
            <a:avLst/>
          </a:prstGeom>
        </p:spPr>
        <p:txBody>
          <a:bodyPr wrap="none" lIns="0" tIns="0" rIns="0" bIns="0">
            <a:normAutofit fontScale="97500"/>
          </a:bodyPr>
          <a:lstStyle/>
          <a:p>
            <a:pPr algn="l" defTabSz="1507571" rtl="0">
              <a:lnSpc>
                <a:spcPts val="1649"/>
              </a:lnSpc>
            </a:pPr>
            <a:r>
              <a:rPr lang="en-US" sz="1401" kern="1200">
                <a:solidFill>
                  <a:srgbClr val="A1A1A1"/>
                </a:solidFill>
                <a:latin typeface="Arial"/>
                <a:ea typeface="+mn-ea"/>
                <a:cs typeface="+mn-cs"/>
              </a:rPr>
              <a:t>14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66110" y="3946479"/>
            <a:ext cx="20124637" cy="247567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en-US" sz="8000" spc="-10" dirty="0"/>
              <a:t>Lawrence Technological University</a:t>
            </a:r>
            <a:br>
              <a:rPr lang="en-US" sz="8000" spc="-10" dirty="0"/>
            </a:br>
            <a:r>
              <a:rPr lang="en-US" sz="8000" spc="-10" dirty="0"/>
              <a:t>Dual Enrollment with Detroit Charters</a:t>
            </a:r>
            <a:endParaRPr sz="8000" spc="-10" dirty="0"/>
          </a:p>
        </p:txBody>
      </p:sp>
      <p:grpSp>
        <p:nvGrpSpPr>
          <p:cNvPr id="3" name="object 3"/>
          <p:cNvGrpSpPr/>
          <p:nvPr/>
        </p:nvGrpSpPr>
        <p:grpSpPr>
          <a:xfrm>
            <a:off x="0" y="10177700"/>
            <a:ext cx="20104100" cy="1130935"/>
            <a:chOff x="0" y="10177700"/>
            <a:chExt cx="20104100" cy="1130935"/>
          </a:xfrm>
        </p:grpSpPr>
        <p:sp>
          <p:nvSpPr>
            <p:cNvPr id="4" name="object 4"/>
            <p:cNvSpPr/>
            <p:nvPr/>
          </p:nvSpPr>
          <p:spPr>
            <a:xfrm>
              <a:off x="11256" y="10177700"/>
              <a:ext cx="1226820" cy="979169"/>
            </a:xfrm>
            <a:custGeom>
              <a:avLst/>
              <a:gdLst/>
              <a:ahLst/>
              <a:cxnLst/>
              <a:rect l="l" t="t" r="r" b="b"/>
              <a:pathLst>
                <a:path w="1226820" h="979170">
                  <a:moveTo>
                    <a:pt x="1226821" y="0"/>
                  </a:moveTo>
                  <a:lnTo>
                    <a:pt x="639415" y="0"/>
                  </a:lnTo>
                  <a:lnTo>
                    <a:pt x="0" y="244484"/>
                  </a:lnTo>
                  <a:lnTo>
                    <a:pt x="298420" y="979048"/>
                  </a:lnTo>
                  <a:lnTo>
                    <a:pt x="1226821" y="0"/>
                  </a:lnTo>
                  <a:close/>
                </a:path>
              </a:pathLst>
            </a:custGeom>
            <a:solidFill>
              <a:srgbClr val="263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10177700"/>
              <a:ext cx="650875" cy="245110"/>
            </a:xfrm>
            <a:custGeom>
              <a:avLst/>
              <a:gdLst/>
              <a:ahLst/>
              <a:cxnLst/>
              <a:rect l="l" t="t" r="r" b="b"/>
              <a:pathLst>
                <a:path w="650875" h="245109">
                  <a:moveTo>
                    <a:pt x="650671" y="0"/>
                  </a:moveTo>
                  <a:lnTo>
                    <a:pt x="0" y="0"/>
                  </a:lnTo>
                  <a:lnTo>
                    <a:pt x="0" y="236893"/>
                  </a:lnTo>
                  <a:lnTo>
                    <a:pt x="11256" y="244484"/>
                  </a:lnTo>
                  <a:lnTo>
                    <a:pt x="650671" y="0"/>
                  </a:lnTo>
                  <a:close/>
                </a:path>
              </a:pathLst>
            </a:custGeom>
            <a:solidFill>
              <a:srgbClr val="292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62001" y="11156753"/>
              <a:ext cx="641350" cy="152400"/>
            </a:xfrm>
            <a:custGeom>
              <a:avLst/>
              <a:gdLst/>
              <a:ahLst/>
              <a:cxnLst/>
              <a:rect l="l" t="t" r="r" b="b"/>
              <a:pathLst>
                <a:path w="641350" h="152400">
                  <a:moveTo>
                    <a:pt x="641045" y="151803"/>
                  </a:moveTo>
                  <a:lnTo>
                    <a:pt x="147675" y="12"/>
                  </a:lnTo>
                  <a:lnTo>
                    <a:pt x="0" y="151803"/>
                  </a:lnTo>
                  <a:lnTo>
                    <a:pt x="315048" y="151803"/>
                  </a:lnTo>
                  <a:lnTo>
                    <a:pt x="641045" y="151803"/>
                  </a:lnTo>
                  <a:close/>
                </a:path>
              </a:pathLst>
            </a:custGeom>
            <a:solidFill>
              <a:srgbClr val="263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09675" y="10376269"/>
              <a:ext cx="2438400" cy="932815"/>
            </a:xfrm>
            <a:custGeom>
              <a:avLst/>
              <a:gdLst/>
              <a:ahLst/>
              <a:cxnLst/>
              <a:rect l="l" t="t" r="r" b="b"/>
              <a:pathLst>
                <a:path w="2438400" h="932815">
                  <a:moveTo>
                    <a:pt x="2364378" y="0"/>
                  </a:moveTo>
                  <a:lnTo>
                    <a:pt x="0" y="780478"/>
                  </a:lnTo>
                  <a:lnTo>
                    <a:pt x="493377" y="932285"/>
                  </a:lnTo>
                  <a:lnTo>
                    <a:pt x="2438218" y="932285"/>
                  </a:lnTo>
                  <a:lnTo>
                    <a:pt x="2364378" y="0"/>
                  </a:lnTo>
                  <a:close/>
                </a:path>
              </a:pathLst>
            </a:custGeom>
            <a:solidFill>
              <a:srgbClr val="2724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276904" y="10177700"/>
              <a:ext cx="397510" cy="198755"/>
            </a:xfrm>
            <a:custGeom>
              <a:avLst/>
              <a:gdLst/>
              <a:ahLst/>
              <a:cxnLst/>
              <a:rect l="l" t="t" r="r" b="b"/>
              <a:pathLst>
                <a:path w="397510" h="198754">
                  <a:moveTo>
                    <a:pt x="351402" y="0"/>
                  </a:moveTo>
                  <a:lnTo>
                    <a:pt x="0" y="0"/>
                  </a:lnTo>
                  <a:lnTo>
                    <a:pt x="397139" y="198569"/>
                  </a:lnTo>
                  <a:lnTo>
                    <a:pt x="351402" y="0"/>
                  </a:lnTo>
                  <a:close/>
                </a:path>
              </a:pathLst>
            </a:custGeom>
            <a:solidFill>
              <a:srgbClr val="292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628311" y="10177700"/>
              <a:ext cx="354965" cy="198755"/>
            </a:xfrm>
            <a:custGeom>
              <a:avLst/>
              <a:gdLst/>
              <a:ahLst/>
              <a:cxnLst/>
              <a:rect l="l" t="t" r="r" b="b"/>
              <a:pathLst>
                <a:path w="354964" h="198754">
                  <a:moveTo>
                    <a:pt x="354942" y="0"/>
                  </a:moveTo>
                  <a:lnTo>
                    <a:pt x="0" y="0"/>
                  </a:lnTo>
                  <a:lnTo>
                    <a:pt x="45736" y="198569"/>
                  </a:lnTo>
                  <a:lnTo>
                    <a:pt x="354942" y="0"/>
                  </a:lnTo>
                  <a:close/>
                </a:path>
              </a:pathLst>
            </a:custGeom>
            <a:solidFill>
              <a:srgbClr val="2724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753220" y="10177700"/>
              <a:ext cx="1136650" cy="589280"/>
            </a:xfrm>
            <a:custGeom>
              <a:avLst/>
              <a:gdLst/>
              <a:ahLst/>
              <a:cxnLst/>
              <a:rect l="l" t="t" r="r" b="b"/>
              <a:pathLst>
                <a:path w="1136650" h="589279">
                  <a:moveTo>
                    <a:pt x="1136112" y="0"/>
                  </a:moveTo>
                  <a:lnTo>
                    <a:pt x="0" y="0"/>
                  </a:lnTo>
                  <a:lnTo>
                    <a:pt x="428217" y="588809"/>
                  </a:lnTo>
                  <a:lnTo>
                    <a:pt x="1136112" y="0"/>
                  </a:lnTo>
                  <a:close/>
                </a:path>
              </a:pathLst>
            </a:custGeom>
            <a:solidFill>
              <a:srgbClr val="292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674046" y="10376270"/>
              <a:ext cx="1507490" cy="932815"/>
            </a:xfrm>
            <a:custGeom>
              <a:avLst/>
              <a:gdLst/>
              <a:ahLst/>
              <a:cxnLst/>
              <a:rect l="l" t="t" r="r" b="b"/>
              <a:pathLst>
                <a:path w="1507489" h="932815">
                  <a:moveTo>
                    <a:pt x="0" y="0"/>
                  </a:moveTo>
                  <a:lnTo>
                    <a:pt x="73851" y="932285"/>
                  </a:lnTo>
                  <a:lnTo>
                    <a:pt x="857659" y="932285"/>
                  </a:lnTo>
                  <a:lnTo>
                    <a:pt x="1507399" y="3902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3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205819" y="10177700"/>
              <a:ext cx="1743075" cy="504825"/>
            </a:xfrm>
            <a:custGeom>
              <a:avLst/>
              <a:gdLst/>
              <a:ahLst/>
              <a:cxnLst/>
              <a:rect l="l" t="t" r="r" b="b"/>
              <a:pathLst>
                <a:path w="1743075" h="504825">
                  <a:moveTo>
                    <a:pt x="1173985" y="0"/>
                  </a:moveTo>
                  <a:lnTo>
                    <a:pt x="0" y="0"/>
                  </a:lnTo>
                  <a:lnTo>
                    <a:pt x="89871" y="504644"/>
                  </a:lnTo>
                  <a:lnTo>
                    <a:pt x="1742638" y="481692"/>
                  </a:lnTo>
                  <a:lnTo>
                    <a:pt x="1173985" y="0"/>
                  </a:lnTo>
                  <a:close/>
                </a:path>
              </a:pathLst>
            </a:custGeom>
            <a:solidFill>
              <a:srgbClr val="2724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354758" y="10177700"/>
              <a:ext cx="1941195" cy="504825"/>
            </a:xfrm>
            <a:custGeom>
              <a:avLst/>
              <a:gdLst/>
              <a:ahLst/>
              <a:cxnLst/>
              <a:rect l="l" t="t" r="r" b="b"/>
              <a:pathLst>
                <a:path w="1941195" h="504825">
                  <a:moveTo>
                    <a:pt x="1851064" y="0"/>
                  </a:moveTo>
                  <a:lnTo>
                    <a:pt x="0" y="0"/>
                  </a:lnTo>
                  <a:lnTo>
                    <a:pt x="1940925" y="504644"/>
                  </a:lnTo>
                  <a:lnTo>
                    <a:pt x="1851064" y="0"/>
                  </a:lnTo>
                  <a:close/>
                </a:path>
              </a:pathLst>
            </a:custGeom>
            <a:solidFill>
              <a:srgbClr val="1D44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062561" y="10177700"/>
              <a:ext cx="2233295" cy="1130935"/>
            </a:xfrm>
            <a:custGeom>
              <a:avLst/>
              <a:gdLst/>
              <a:ahLst/>
              <a:cxnLst/>
              <a:rect l="l" t="t" r="r" b="b"/>
              <a:pathLst>
                <a:path w="2233295" h="1130934">
                  <a:moveTo>
                    <a:pt x="292200" y="0"/>
                  </a:moveTo>
                  <a:lnTo>
                    <a:pt x="0" y="0"/>
                  </a:lnTo>
                  <a:lnTo>
                    <a:pt x="765275" y="1130855"/>
                  </a:lnTo>
                  <a:lnTo>
                    <a:pt x="1651635" y="1130855"/>
                  </a:lnTo>
                  <a:lnTo>
                    <a:pt x="2233125" y="504644"/>
                  </a:lnTo>
                  <a:lnTo>
                    <a:pt x="292200" y="0"/>
                  </a:lnTo>
                  <a:close/>
                </a:path>
              </a:pathLst>
            </a:custGeom>
            <a:solidFill>
              <a:srgbClr val="263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181439" y="10177700"/>
              <a:ext cx="1646555" cy="1130935"/>
            </a:xfrm>
            <a:custGeom>
              <a:avLst/>
              <a:gdLst/>
              <a:ahLst/>
              <a:cxnLst/>
              <a:rect l="l" t="t" r="r" b="b"/>
              <a:pathLst>
                <a:path w="1646554" h="1130934">
                  <a:moveTo>
                    <a:pt x="881125" y="0"/>
                  </a:moveTo>
                  <a:lnTo>
                    <a:pt x="707894" y="0"/>
                  </a:lnTo>
                  <a:lnTo>
                    <a:pt x="0" y="588809"/>
                  </a:lnTo>
                  <a:lnTo>
                    <a:pt x="1000702" y="1130855"/>
                  </a:lnTo>
                  <a:lnTo>
                    <a:pt x="1646400" y="1130855"/>
                  </a:lnTo>
                  <a:lnTo>
                    <a:pt x="881125" y="0"/>
                  </a:lnTo>
                  <a:close/>
                </a:path>
              </a:pathLst>
            </a:custGeom>
            <a:solidFill>
              <a:srgbClr val="2724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181441" y="10766509"/>
              <a:ext cx="1000760" cy="542290"/>
            </a:xfrm>
            <a:custGeom>
              <a:avLst/>
              <a:gdLst/>
              <a:ahLst/>
              <a:cxnLst/>
              <a:rect l="l" t="t" r="r" b="b"/>
              <a:pathLst>
                <a:path w="1000760" h="542290">
                  <a:moveTo>
                    <a:pt x="0" y="0"/>
                  </a:moveTo>
                  <a:lnTo>
                    <a:pt x="83243" y="542046"/>
                  </a:lnTo>
                  <a:lnTo>
                    <a:pt x="1000702" y="542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92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531707" y="10766509"/>
              <a:ext cx="733425" cy="542290"/>
            </a:xfrm>
            <a:custGeom>
              <a:avLst/>
              <a:gdLst/>
              <a:ahLst/>
              <a:cxnLst/>
              <a:rect l="l" t="t" r="r" b="b"/>
              <a:pathLst>
                <a:path w="733425" h="542290">
                  <a:moveTo>
                    <a:pt x="649739" y="0"/>
                  </a:moveTo>
                  <a:lnTo>
                    <a:pt x="0" y="542046"/>
                  </a:lnTo>
                  <a:lnTo>
                    <a:pt x="732982" y="542046"/>
                  </a:lnTo>
                  <a:lnTo>
                    <a:pt x="649739" y="0"/>
                  </a:lnTo>
                  <a:close/>
                </a:path>
              </a:pathLst>
            </a:custGeom>
            <a:solidFill>
              <a:srgbClr val="1D44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239988" y="10682341"/>
              <a:ext cx="496570" cy="626745"/>
            </a:xfrm>
            <a:custGeom>
              <a:avLst/>
              <a:gdLst/>
              <a:ahLst/>
              <a:cxnLst/>
              <a:rect l="l" t="t" r="r" b="b"/>
              <a:pathLst>
                <a:path w="496570" h="626745">
                  <a:moveTo>
                    <a:pt x="55700" y="0"/>
                  </a:moveTo>
                  <a:lnTo>
                    <a:pt x="0" y="626214"/>
                  </a:lnTo>
                  <a:lnTo>
                    <a:pt x="496491" y="626214"/>
                  </a:lnTo>
                  <a:lnTo>
                    <a:pt x="55700" y="0"/>
                  </a:lnTo>
                  <a:close/>
                </a:path>
              </a:pathLst>
            </a:custGeom>
            <a:solidFill>
              <a:srgbClr val="292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714206" y="10682343"/>
              <a:ext cx="581660" cy="626745"/>
            </a:xfrm>
            <a:custGeom>
              <a:avLst/>
              <a:gdLst/>
              <a:ahLst/>
              <a:cxnLst/>
              <a:rect l="l" t="t" r="r" b="b"/>
              <a:pathLst>
                <a:path w="581659" h="626745">
                  <a:moveTo>
                    <a:pt x="581484" y="0"/>
                  </a:moveTo>
                  <a:lnTo>
                    <a:pt x="0" y="626212"/>
                  </a:lnTo>
                  <a:lnTo>
                    <a:pt x="525784" y="626212"/>
                  </a:lnTo>
                  <a:lnTo>
                    <a:pt x="581484" y="0"/>
                  </a:lnTo>
                  <a:close/>
                </a:path>
              </a:pathLst>
            </a:custGeom>
            <a:solidFill>
              <a:srgbClr val="2724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295693" y="10659386"/>
              <a:ext cx="1652905" cy="649605"/>
            </a:xfrm>
            <a:custGeom>
              <a:avLst/>
              <a:gdLst/>
              <a:ahLst/>
              <a:cxnLst/>
              <a:rect l="l" t="t" r="r" b="b"/>
              <a:pathLst>
                <a:path w="1652904" h="649604">
                  <a:moveTo>
                    <a:pt x="1652766" y="0"/>
                  </a:moveTo>
                  <a:lnTo>
                    <a:pt x="0" y="22952"/>
                  </a:lnTo>
                  <a:lnTo>
                    <a:pt x="440792" y="649169"/>
                  </a:lnTo>
                  <a:lnTo>
                    <a:pt x="1100741" y="649169"/>
                  </a:lnTo>
                  <a:lnTo>
                    <a:pt x="1652766" y="0"/>
                  </a:lnTo>
                  <a:close/>
                </a:path>
              </a:pathLst>
            </a:custGeom>
            <a:solidFill>
              <a:srgbClr val="263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396434" y="10659386"/>
              <a:ext cx="1369060" cy="649605"/>
            </a:xfrm>
            <a:custGeom>
              <a:avLst/>
              <a:gdLst/>
              <a:ahLst/>
              <a:cxnLst/>
              <a:rect l="l" t="t" r="r" b="b"/>
              <a:pathLst>
                <a:path w="1369059" h="649604">
                  <a:moveTo>
                    <a:pt x="552024" y="0"/>
                  </a:moveTo>
                  <a:lnTo>
                    <a:pt x="0" y="649169"/>
                  </a:lnTo>
                  <a:lnTo>
                    <a:pt x="1368903" y="649169"/>
                  </a:lnTo>
                  <a:lnTo>
                    <a:pt x="552024" y="0"/>
                  </a:lnTo>
                  <a:close/>
                </a:path>
              </a:pathLst>
            </a:custGeom>
            <a:solidFill>
              <a:srgbClr val="1D44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379799" y="10177700"/>
              <a:ext cx="568960" cy="481965"/>
            </a:xfrm>
            <a:custGeom>
              <a:avLst/>
              <a:gdLst/>
              <a:ahLst/>
              <a:cxnLst/>
              <a:rect l="l" t="t" r="r" b="b"/>
              <a:pathLst>
                <a:path w="568959" h="481965">
                  <a:moveTo>
                    <a:pt x="438109" y="0"/>
                  </a:moveTo>
                  <a:lnTo>
                    <a:pt x="0" y="0"/>
                  </a:lnTo>
                  <a:lnTo>
                    <a:pt x="568659" y="481686"/>
                  </a:lnTo>
                  <a:lnTo>
                    <a:pt x="438109" y="0"/>
                  </a:lnTo>
                  <a:close/>
                </a:path>
              </a:pathLst>
            </a:custGeom>
            <a:solidFill>
              <a:srgbClr val="292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817909" y="10177700"/>
              <a:ext cx="495934" cy="481965"/>
            </a:xfrm>
            <a:custGeom>
              <a:avLst/>
              <a:gdLst/>
              <a:ahLst/>
              <a:cxnLst/>
              <a:rect l="l" t="t" r="r" b="b"/>
              <a:pathLst>
                <a:path w="495934" h="481965">
                  <a:moveTo>
                    <a:pt x="495437" y="0"/>
                  </a:moveTo>
                  <a:lnTo>
                    <a:pt x="0" y="0"/>
                  </a:lnTo>
                  <a:lnTo>
                    <a:pt x="130549" y="481685"/>
                  </a:lnTo>
                  <a:lnTo>
                    <a:pt x="495437" y="0"/>
                  </a:lnTo>
                  <a:close/>
                </a:path>
              </a:pathLst>
            </a:custGeom>
            <a:solidFill>
              <a:srgbClr val="1563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948459" y="10177700"/>
              <a:ext cx="1047750" cy="1130935"/>
            </a:xfrm>
            <a:custGeom>
              <a:avLst/>
              <a:gdLst/>
              <a:ahLst/>
              <a:cxnLst/>
              <a:rect l="l" t="t" r="r" b="b"/>
              <a:pathLst>
                <a:path w="1047750" h="1130934">
                  <a:moveTo>
                    <a:pt x="998510" y="0"/>
                  </a:moveTo>
                  <a:lnTo>
                    <a:pt x="364881" y="0"/>
                  </a:lnTo>
                  <a:lnTo>
                    <a:pt x="0" y="481677"/>
                  </a:lnTo>
                  <a:lnTo>
                    <a:pt x="816889" y="1130855"/>
                  </a:lnTo>
                  <a:lnTo>
                    <a:pt x="1047677" y="1130855"/>
                  </a:lnTo>
                  <a:lnTo>
                    <a:pt x="998510" y="0"/>
                  </a:lnTo>
                  <a:close/>
                </a:path>
              </a:pathLst>
            </a:custGeom>
            <a:solidFill>
              <a:srgbClr val="292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6007715" y="10253845"/>
              <a:ext cx="1591310" cy="1054735"/>
            </a:xfrm>
            <a:custGeom>
              <a:avLst/>
              <a:gdLst/>
              <a:ahLst/>
              <a:cxnLst/>
              <a:rect l="l" t="t" r="r" b="b"/>
              <a:pathLst>
                <a:path w="1591309" h="1054734">
                  <a:moveTo>
                    <a:pt x="1495364" y="0"/>
                  </a:moveTo>
                  <a:lnTo>
                    <a:pt x="0" y="1054710"/>
                  </a:lnTo>
                  <a:lnTo>
                    <a:pt x="1591255" y="1054710"/>
                  </a:lnTo>
                  <a:lnTo>
                    <a:pt x="1495364" y="0"/>
                  </a:lnTo>
                  <a:close/>
                </a:path>
              </a:pathLst>
            </a:custGeom>
            <a:solidFill>
              <a:srgbClr val="008F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7503075" y="10253843"/>
              <a:ext cx="1477010" cy="1054735"/>
            </a:xfrm>
            <a:custGeom>
              <a:avLst/>
              <a:gdLst/>
              <a:ahLst/>
              <a:cxnLst/>
              <a:rect l="l" t="t" r="r" b="b"/>
              <a:pathLst>
                <a:path w="1477009" h="1054734">
                  <a:moveTo>
                    <a:pt x="0" y="0"/>
                  </a:moveTo>
                  <a:lnTo>
                    <a:pt x="95891" y="1054712"/>
                  </a:lnTo>
                  <a:lnTo>
                    <a:pt x="1476599" y="10547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70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3261426" y="10539511"/>
              <a:ext cx="1080135" cy="769620"/>
            </a:xfrm>
            <a:custGeom>
              <a:avLst/>
              <a:gdLst/>
              <a:ahLst/>
              <a:cxnLst/>
              <a:rect l="l" t="t" r="r" b="b"/>
              <a:pathLst>
                <a:path w="1080134" h="769620">
                  <a:moveTo>
                    <a:pt x="854490" y="0"/>
                  </a:moveTo>
                  <a:lnTo>
                    <a:pt x="0" y="769044"/>
                  </a:lnTo>
                  <a:lnTo>
                    <a:pt x="1079900" y="769044"/>
                  </a:lnTo>
                  <a:lnTo>
                    <a:pt x="854490" y="0"/>
                  </a:lnTo>
                  <a:close/>
                </a:path>
              </a:pathLst>
            </a:custGeom>
            <a:solidFill>
              <a:srgbClr val="1D44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4115905" y="10539521"/>
              <a:ext cx="814705" cy="769620"/>
            </a:xfrm>
            <a:custGeom>
              <a:avLst/>
              <a:gdLst/>
              <a:ahLst/>
              <a:cxnLst/>
              <a:rect l="l" t="t" r="r" b="b"/>
              <a:pathLst>
                <a:path w="814705" h="769620">
                  <a:moveTo>
                    <a:pt x="0" y="0"/>
                  </a:moveTo>
                  <a:lnTo>
                    <a:pt x="225407" y="769034"/>
                  </a:lnTo>
                  <a:lnTo>
                    <a:pt x="814672" y="7690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85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4115915" y="10177700"/>
              <a:ext cx="1886585" cy="1130935"/>
            </a:xfrm>
            <a:custGeom>
              <a:avLst/>
              <a:gdLst/>
              <a:ahLst/>
              <a:cxnLst/>
              <a:rect l="l" t="t" r="r" b="b"/>
              <a:pathLst>
                <a:path w="1886584" h="1130934">
                  <a:moveTo>
                    <a:pt x="1886490" y="0"/>
                  </a:moveTo>
                  <a:lnTo>
                    <a:pt x="1038240" y="0"/>
                  </a:lnTo>
                  <a:lnTo>
                    <a:pt x="0" y="361810"/>
                  </a:lnTo>
                  <a:lnTo>
                    <a:pt x="814683" y="1130855"/>
                  </a:lnTo>
                  <a:lnTo>
                    <a:pt x="1445039" y="1130855"/>
                  </a:lnTo>
                  <a:lnTo>
                    <a:pt x="1886490" y="0"/>
                  </a:lnTo>
                  <a:close/>
                </a:path>
              </a:pathLst>
            </a:custGeom>
            <a:solidFill>
              <a:srgbClr val="263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5560950" y="10177700"/>
              <a:ext cx="1942464" cy="1130935"/>
            </a:xfrm>
            <a:custGeom>
              <a:avLst/>
              <a:gdLst/>
              <a:ahLst/>
              <a:cxnLst/>
              <a:rect l="l" t="t" r="r" b="b"/>
              <a:pathLst>
                <a:path w="1942465" h="1130934">
                  <a:moveTo>
                    <a:pt x="1693265" y="0"/>
                  </a:moveTo>
                  <a:lnTo>
                    <a:pt x="441443" y="0"/>
                  </a:lnTo>
                  <a:lnTo>
                    <a:pt x="0" y="1130855"/>
                  </a:lnTo>
                  <a:lnTo>
                    <a:pt x="446765" y="1130855"/>
                  </a:lnTo>
                  <a:lnTo>
                    <a:pt x="1942129" y="76145"/>
                  </a:lnTo>
                  <a:lnTo>
                    <a:pt x="1693265" y="0"/>
                  </a:lnTo>
                  <a:close/>
                </a:path>
              </a:pathLst>
            </a:custGeom>
            <a:solidFill>
              <a:srgbClr val="1D44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1422514" y="10427285"/>
              <a:ext cx="1431290" cy="881380"/>
            </a:xfrm>
            <a:custGeom>
              <a:avLst/>
              <a:gdLst/>
              <a:ahLst/>
              <a:cxnLst/>
              <a:rect l="l" t="t" r="r" b="b"/>
              <a:pathLst>
                <a:path w="1431290" h="881379">
                  <a:moveTo>
                    <a:pt x="0" y="0"/>
                  </a:moveTo>
                  <a:lnTo>
                    <a:pt x="56551" y="881270"/>
                  </a:lnTo>
                  <a:lnTo>
                    <a:pt x="1430969" y="8812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92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0255875" y="10427280"/>
              <a:ext cx="1223645" cy="881380"/>
            </a:xfrm>
            <a:custGeom>
              <a:avLst/>
              <a:gdLst/>
              <a:ahLst/>
              <a:cxnLst/>
              <a:rect l="l" t="t" r="r" b="b"/>
              <a:pathLst>
                <a:path w="1223645" h="881379">
                  <a:moveTo>
                    <a:pt x="1166624" y="0"/>
                  </a:moveTo>
                  <a:lnTo>
                    <a:pt x="0" y="881275"/>
                  </a:lnTo>
                  <a:lnTo>
                    <a:pt x="1223180" y="881275"/>
                  </a:lnTo>
                  <a:lnTo>
                    <a:pt x="1166624" y="0"/>
                  </a:lnTo>
                  <a:close/>
                </a:path>
              </a:pathLst>
            </a:custGeom>
            <a:solidFill>
              <a:srgbClr val="1D44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2820228" y="10264049"/>
              <a:ext cx="1296035" cy="1044575"/>
            </a:xfrm>
            <a:custGeom>
              <a:avLst/>
              <a:gdLst/>
              <a:ahLst/>
              <a:cxnLst/>
              <a:rect l="l" t="t" r="r" b="b"/>
              <a:pathLst>
                <a:path w="1296034" h="1044575">
                  <a:moveTo>
                    <a:pt x="0" y="0"/>
                  </a:moveTo>
                  <a:lnTo>
                    <a:pt x="241035" y="1044506"/>
                  </a:lnTo>
                  <a:lnTo>
                    <a:pt x="441192" y="1044506"/>
                  </a:lnTo>
                  <a:lnTo>
                    <a:pt x="1295677" y="2754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59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1422514" y="10264054"/>
              <a:ext cx="1638935" cy="1044575"/>
            </a:xfrm>
            <a:custGeom>
              <a:avLst/>
              <a:gdLst/>
              <a:ahLst/>
              <a:cxnLst/>
              <a:rect l="l" t="t" r="r" b="b"/>
              <a:pathLst>
                <a:path w="1638934" h="1044575">
                  <a:moveTo>
                    <a:pt x="1397727" y="0"/>
                  </a:moveTo>
                  <a:lnTo>
                    <a:pt x="0" y="163230"/>
                  </a:lnTo>
                  <a:lnTo>
                    <a:pt x="1430969" y="1044501"/>
                  </a:lnTo>
                  <a:lnTo>
                    <a:pt x="1638761" y="1044501"/>
                  </a:lnTo>
                  <a:lnTo>
                    <a:pt x="1397727" y="0"/>
                  </a:lnTo>
                  <a:close/>
                </a:path>
              </a:pathLst>
            </a:custGeom>
            <a:solidFill>
              <a:srgbClr val="263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2820236" y="10177700"/>
              <a:ext cx="1412875" cy="361950"/>
            </a:xfrm>
            <a:custGeom>
              <a:avLst/>
              <a:gdLst/>
              <a:ahLst/>
              <a:cxnLst/>
              <a:rect l="l" t="t" r="r" b="b"/>
              <a:pathLst>
                <a:path w="1412875" h="361950">
                  <a:moveTo>
                    <a:pt x="1412292" y="0"/>
                  </a:moveTo>
                  <a:lnTo>
                    <a:pt x="152472" y="0"/>
                  </a:lnTo>
                  <a:lnTo>
                    <a:pt x="0" y="86339"/>
                  </a:lnTo>
                  <a:lnTo>
                    <a:pt x="1295677" y="361797"/>
                  </a:lnTo>
                  <a:lnTo>
                    <a:pt x="1412292" y="0"/>
                  </a:lnTo>
                  <a:close/>
                </a:path>
              </a:pathLst>
            </a:custGeom>
            <a:solidFill>
              <a:srgbClr val="1563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4115915" y="10177700"/>
              <a:ext cx="1038860" cy="361950"/>
            </a:xfrm>
            <a:custGeom>
              <a:avLst/>
              <a:gdLst/>
              <a:ahLst/>
              <a:cxnLst/>
              <a:rect l="l" t="t" r="r" b="b"/>
              <a:pathLst>
                <a:path w="1038859" h="361950">
                  <a:moveTo>
                    <a:pt x="1038240" y="0"/>
                  </a:moveTo>
                  <a:lnTo>
                    <a:pt x="116619" y="0"/>
                  </a:lnTo>
                  <a:lnTo>
                    <a:pt x="0" y="361810"/>
                  </a:lnTo>
                  <a:lnTo>
                    <a:pt x="1038240" y="0"/>
                  </a:lnTo>
                  <a:close/>
                </a:path>
              </a:pathLst>
            </a:custGeom>
            <a:solidFill>
              <a:srgbClr val="0E70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7503075" y="10202829"/>
              <a:ext cx="1635760" cy="1106170"/>
            </a:xfrm>
            <a:custGeom>
              <a:avLst/>
              <a:gdLst/>
              <a:ahLst/>
              <a:cxnLst/>
              <a:rect l="l" t="t" r="r" b="b"/>
              <a:pathLst>
                <a:path w="1635759" h="1106170">
                  <a:moveTo>
                    <a:pt x="1122269" y="0"/>
                  </a:moveTo>
                  <a:lnTo>
                    <a:pt x="0" y="51014"/>
                  </a:lnTo>
                  <a:lnTo>
                    <a:pt x="1476599" y="1105726"/>
                  </a:lnTo>
                  <a:lnTo>
                    <a:pt x="1635313" y="1105726"/>
                  </a:lnTo>
                  <a:lnTo>
                    <a:pt x="1122269" y="0"/>
                  </a:lnTo>
                  <a:close/>
                </a:path>
              </a:pathLst>
            </a:custGeom>
            <a:solidFill>
              <a:srgbClr val="2359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9539247" y="11011264"/>
              <a:ext cx="565150" cy="297815"/>
            </a:xfrm>
            <a:custGeom>
              <a:avLst/>
              <a:gdLst/>
              <a:ahLst/>
              <a:cxnLst/>
              <a:rect l="l" t="t" r="r" b="b"/>
              <a:pathLst>
                <a:path w="565150" h="297815">
                  <a:moveTo>
                    <a:pt x="564851" y="0"/>
                  </a:moveTo>
                  <a:lnTo>
                    <a:pt x="0" y="297292"/>
                  </a:lnTo>
                  <a:lnTo>
                    <a:pt x="564851" y="297292"/>
                  </a:lnTo>
                  <a:lnTo>
                    <a:pt x="564851" y="0"/>
                  </a:lnTo>
                  <a:close/>
                </a:path>
              </a:pathLst>
            </a:custGeom>
            <a:solidFill>
              <a:srgbClr val="008F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8625326" y="10178587"/>
              <a:ext cx="1478915" cy="1130300"/>
            </a:xfrm>
            <a:custGeom>
              <a:avLst/>
              <a:gdLst/>
              <a:ahLst/>
              <a:cxnLst/>
              <a:rect l="l" t="t" r="r" b="b"/>
              <a:pathLst>
                <a:path w="1478915" h="1130300">
                  <a:moveTo>
                    <a:pt x="1478772" y="0"/>
                  </a:moveTo>
                  <a:lnTo>
                    <a:pt x="0" y="24248"/>
                  </a:lnTo>
                  <a:lnTo>
                    <a:pt x="513037" y="1129968"/>
                  </a:lnTo>
                  <a:lnTo>
                    <a:pt x="913920" y="1129968"/>
                  </a:lnTo>
                  <a:lnTo>
                    <a:pt x="1478772" y="832674"/>
                  </a:lnTo>
                  <a:lnTo>
                    <a:pt x="1478772" y="0"/>
                  </a:lnTo>
                  <a:close/>
                </a:path>
              </a:pathLst>
            </a:custGeom>
            <a:solidFill>
              <a:srgbClr val="28AE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7503081" y="10177700"/>
              <a:ext cx="1122680" cy="76200"/>
            </a:xfrm>
            <a:custGeom>
              <a:avLst/>
              <a:gdLst/>
              <a:ahLst/>
              <a:cxnLst/>
              <a:rect l="l" t="t" r="r" b="b"/>
              <a:pathLst>
                <a:path w="1122680" h="76200">
                  <a:moveTo>
                    <a:pt x="1101848" y="0"/>
                  </a:moveTo>
                  <a:lnTo>
                    <a:pt x="9362" y="0"/>
                  </a:lnTo>
                  <a:lnTo>
                    <a:pt x="0" y="76151"/>
                  </a:lnTo>
                  <a:lnTo>
                    <a:pt x="1122259" y="25137"/>
                  </a:lnTo>
                  <a:lnTo>
                    <a:pt x="1101848" y="0"/>
                  </a:lnTo>
                  <a:close/>
                </a:path>
              </a:pathLst>
            </a:custGeom>
            <a:solidFill>
              <a:srgbClr val="008F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7254196" y="10177700"/>
              <a:ext cx="258445" cy="76200"/>
            </a:xfrm>
            <a:custGeom>
              <a:avLst/>
              <a:gdLst/>
              <a:ahLst/>
              <a:cxnLst/>
              <a:rect l="l" t="t" r="r" b="b"/>
              <a:pathLst>
                <a:path w="258444" h="76200">
                  <a:moveTo>
                    <a:pt x="258257" y="0"/>
                  </a:moveTo>
                  <a:lnTo>
                    <a:pt x="0" y="0"/>
                  </a:lnTo>
                  <a:lnTo>
                    <a:pt x="248893" y="76154"/>
                  </a:lnTo>
                  <a:lnTo>
                    <a:pt x="258257" y="0"/>
                  </a:lnTo>
                  <a:close/>
                </a:path>
              </a:pathLst>
            </a:custGeom>
            <a:solidFill>
              <a:srgbClr val="0E70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8604918" y="10177700"/>
              <a:ext cx="27940" cy="25400"/>
            </a:xfrm>
            <a:custGeom>
              <a:avLst/>
              <a:gdLst/>
              <a:ahLst/>
              <a:cxnLst/>
              <a:rect l="l" t="t" r="r" b="b"/>
              <a:pathLst>
                <a:path w="27940" h="25400">
                  <a:moveTo>
                    <a:pt x="27412" y="0"/>
                  </a:moveTo>
                  <a:lnTo>
                    <a:pt x="0" y="0"/>
                  </a:lnTo>
                  <a:lnTo>
                    <a:pt x="20409" y="25135"/>
                  </a:lnTo>
                  <a:lnTo>
                    <a:pt x="27412" y="0"/>
                  </a:lnTo>
                  <a:close/>
                </a:path>
              </a:pathLst>
            </a:custGeom>
            <a:solidFill>
              <a:srgbClr val="2359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8625323" y="10177700"/>
              <a:ext cx="50800" cy="25400"/>
            </a:xfrm>
            <a:custGeom>
              <a:avLst/>
              <a:gdLst/>
              <a:ahLst/>
              <a:cxnLst/>
              <a:rect l="l" t="t" r="r" b="b"/>
              <a:pathLst>
                <a:path w="50800" h="25400">
                  <a:moveTo>
                    <a:pt x="50264" y="0"/>
                  </a:moveTo>
                  <a:lnTo>
                    <a:pt x="7002" y="0"/>
                  </a:lnTo>
                  <a:lnTo>
                    <a:pt x="0" y="25132"/>
                  </a:lnTo>
                  <a:lnTo>
                    <a:pt x="50264" y="0"/>
                  </a:lnTo>
                  <a:close/>
                </a:path>
              </a:pathLst>
            </a:custGeom>
            <a:solidFill>
              <a:srgbClr val="62BB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8625320" y="10177700"/>
              <a:ext cx="1478915" cy="25400"/>
            </a:xfrm>
            <a:custGeom>
              <a:avLst/>
              <a:gdLst/>
              <a:ahLst/>
              <a:cxnLst/>
              <a:rect l="l" t="t" r="r" b="b"/>
              <a:pathLst>
                <a:path w="1478915" h="25400">
                  <a:moveTo>
                    <a:pt x="1478778" y="0"/>
                  </a:moveTo>
                  <a:lnTo>
                    <a:pt x="50295" y="0"/>
                  </a:lnTo>
                  <a:lnTo>
                    <a:pt x="0" y="25147"/>
                  </a:lnTo>
                  <a:lnTo>
                    <a:pt x="1478778" y="899"/>
                  </a:lnTo>
                  <a:lnTo>
                    <a:pt x="1478778" y="0"/>
                  </a:lnTo>
                  <a:close/>
                </a:path>
              </a:pathLst>
            </a:custGeom>
            <a:solidFill>
              <a:srgbClr val="43B6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731738" y="10177700"/>
              <a:ext cx="240979" cy="86349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11422514" y="10177700"/>
              <a:ext cx="1398270" cy="250190"/>
            </a:xfrm>
            <a:custGeom>
              <a:avLst/>
              <a:gdLst/>
              <a:ahLst/>
              <a:cxnLst/>
              <a:rect l="l" t="t" r="r" b="b"/>
              <a:pathLst>
                <a:path w="1398270" h="250190">
                  <a:moveTo>
                    <a:pt x="1309230" y="0"/>
                  </a:moveTo>
                  <a:lnTo>
                    <a:pt x="23680" y="0"/>
                  </a:lnTo>
                  <a:lnTo>
                    <a:pt x="0" y="249585"/>
                  </a:lnTo>
                  <a:lnTo>
                    <a:pt x="1397727" y="86354"/>
                  </a:lnTo>
                  <a:lnTo>
                    <a:pt x="1309230" y="0"/>
                  </a:lnTo>
                  <a:close/>
                </a:path>
              </a:pathLst>
            </a:custGeom>
            <a:solidFill>
              <a:srgbClr val="1D44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9946974" y="10177700"/>
              <a:ext cx="1475740" cy="1130935"/>
            </a:xfrm>
            <a:custGeom>
              <a:avLst/>
              <a:gdLst/>
              <a:ahLst/>
              <a:cxnLst/>
              <a:rect l="l" t="t" r="r" b="b"/>
              <a:pathLst>
                <a:path w="1475740" h="1130934">
                  <a:moveTo>
                    <a:pt x="1113400" y="0"/>
                  </a:moveTo>
                  <a:lnTo>
                    <a:pt x="0" y="0"/>
                  </a:lnTo>
                  <a:lnTo>
                    <a:pt x="49166" y="1130855"/>
                  </a:lnTo>
                  <a:lnTo>
                    <a:pt x="308914" y="1130855"/>
                  </a:lnTo>
                  <a:lnTo>
                    <a:pt x="1475540" y="249585"/>
                  </a:lnTo>
                  <a:lnTo>
                    <a:pt x="1113400" y="0"/>
                  </a:lnTo>
                  <a:close/>
                </a:path>
              </a:pathLst>
            </a:custGeom>
            <a:solidFill>
              <a:srgbClr val="2359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1060374" y="10177700"/>
              <a:ext cx="386080" cy="250190"/>
            </a:xfrm>
            <a:custGeom>
              <a:avLst/>
              <a:gdLst/>
              <a:ahLst/>
              <a:cxnLst/>
              <a:rect l="l" t="t" r="r" b="b"/>
              <a:pathLst>
                <a:path w="386079" h="250190">
                  <a:moveTo>
                    <a:pt x="385820" y="0"/>
                  </a:moveTo>
                  <a:lnTo>
                    <a:pt x="0" y="0"/>
                  </a:lnTo>
                  <a:lnTo>
                    <a:pt x="362139" y="249585"/>
                  </a:lnTo>
                  <a:lnTo>
                    <a:pt x="385820" y="0"/>
                  </a:lnTo>
                  <a:close/>
                </a:path>
              </a:pathLst>
            </a:custGeom>
            <a:solidFill>
              <a:srgbClr val="292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0" y="10422188"/>
              <a:ext cx="309880" cy="886460"/>
            </a:xfrm>
            <a:custGeom>
              <a:avLst/>
              <a:gdLst/>
              <a:ahLst/>
              <a:cxnLst/>
              <a:rect l="l" t="t" r="r" b="b"/>
              <a:pathLst>
                <a:path w="309880" h="886459">
                  <a:moveTo>
                    <a:pt x="11253" y="0"/>
                  </a:moveTo>
                  <a:lnTo>
                    <a:pt x="0" y="20319"/>
                  </a:lnTo>
                  <a:lnTo>
                    <a:pt x="0" y="886367"/>
                  </a:lnTo>
                  <a:lnTo>
                    <a:pt x="162009" y="886367"/>
                  </a:lnTo>
                  <a:lnTo>
                    <a:pt x="309673" y="734564"/>
                  </a:lnTo>
                  <a:lnTo>
                    <a:pt x="11253" y="0"/>
                  </a:lnTo>
                  <a:close/>
                </a:path>
              </a:pathLst>
            </a:custGeom>
            <a:solidFill>
              <a:srgbClr val="2724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0" y="10414589"/>
              <a:ext cx="11430" cy="27940"/>
            </a:xfrm>
            <a:custGeom>
              <a:avLst/>
              <a:gdLst/>
              <a:ahLst/>
              <a:cxnLst/>
              <a:rect l="l" t="t" r="r" b="b"/>
              <a:pathLst>
                <a:path w="11430" h="27940">
                  <a:moveTo>
                    <a:pt x="0" y="0"/>
                  </a:moveTo>
                  <a:lnTo>
                    <a:pt x="0" y="27917"/>
                  </a:lnTo>
                  <a:lnTo>
                    <a:pt x="11256" y="75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3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309672" y="10177700"/>
              <a:ext cx="2364740" cy="979169"/>
            </a:xfrm>
            <a:custGeom>
              <a:avLst/>
              <a:gdLst/>
              <a:ahLst/>
              <a:cxnLst/>
              <a:rect l="l" t="t" r="r" b="b"/>
              <a:pathLst>
                <a:path w="2364740" h="979170">
                  <a:moveTo>
                    <a:pt x="1967236" y="0"/>
                  </a:moveTo>
                  <a:lnTo>
                    <a:pt x="928413" y="0"/>
                  </a:lnTo>
                  <a:lnTo>
                    <a:pt x="0" y="979047"/>
                  </a:lnTo>
                  <a:lnTo>
                    <a:pt x="2364378" y="198568"/>
                  </a:lnTo>
                  <a:lnTo>
                    <a:pt x="1967236" y="0"/>
                  </a:lnTo>
                  <a:close/>
                </a:path>
              </a:pathLst>
            </a:custGeom>
            <a:solidFill>
              <a:srgbClr val="292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674051" y="10177700"/>
              <a:ext cx="1507490" cy="589280"/>
            </a:xfrm>
            <a:custGeom>
              <a:avLst/>
              <a:gdLst/>
              <a:ahLst/>
              <a:cxnLst/>
              <a:rect l="l" t="t" r="r" b="b"/>
              <a:pathLst>
                <a:path w="1507489" h="589279">
                  <a:moveTo>
                    <a:pt x="1079163" y="0"/>
                  </a:moveTo>
                  <a:lnTo>
                    <a:pt x="309203" y="0"/>
                  </a:lnTo>
                  <a:lnTo>
                    <a:pt x="0" y="198569"/>
                  </a:lnTo>
                  <a:lnTo>
                    <a:pt x="1507388" y="588809"/>
                  </a:lnTo>
                  <a:lnTo>
                    <a:pt x="1079163" y="0"/>
                  </a:lnTo>
                  <a:close/>
                </a:path>
              </a:pathLst>
            </a:custGeom>
            <a:solidFill>
              <a:srgbClr val="1D44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53"/>
          <p:cNvSpPr txBox="1"/>
          <p:nvPr/>
        </p:nvSpPr>
        <p:spPr>
          <a:xfrm>
            <a:off x="35343" y="6616626"/>
            <a:ext cx="20068757" cy="188897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464185" indent="-457200" algn="l">
              <a:spcBef>
                <a:spcPts val="130"/>
              </a:spcBef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4C598E"/>
                </a:solidFill>
                <a:latin typeface="UniversLTStd-LightCn"/>
                <a:cs typeface="UniversLTStd-LightCn"/>
              </a:rPr>
              <a:t>Jack Elsey, Founder, Michigan Educator Workforce Initiative, LDXLI  </a:t>
            </a:r>
          </a:p>
          <a:p>
            <a:pPr marL="464185" indent="-457200" algn="l">
              <a:lnSpc>
                <a:spcPct val="100000"/>
              </a:lnSpc>
              <a:spcBef>
                <a:spcPts val="130"/>
              </a:spcBef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4C598E"/>
                </a:solidFill>
                <a:latin typeface="UniversLTStd-LightCn"/>
                <a:cs typeface="UniversLTStd-LightCn"/>
              </a:rPr>
              <a:t>Lisa </a:t>
            </a:r>
            <a:r>
              <a:rPr lang="en-US" sz="4000" b="1" dirty="0" err="1">
                <a:solidFill>
                  <a:srgbClr val="4C598E"/>
                </a:solidFill>
                <a:latin typeface="UniversLTStd-LightCn"/>
                <a:cs typeface="UniversLTStd-LightCn"/>
              </a:rPr>
              <a:t>Kujawa</a:t>
            </a:r>
            <a:r>
              <a:rPr lang="en-US" sz="4000" b="1" dirty="0">
                <a:solidFill>
                  <a:srgbClr val="4C598E"/>
                </a:solidFill>
                <a:latin typeface="UniversLTStd-LightCn"/>
                <a:cs typeface="UniversLTStd-LightCn"/>
              </a:rPr>
              <a:t>, Vice President of Enrollment Management, Lawrence Technological University</a:t>
            </a:r>
          </a:p>
          <a:p>
            <a:pPr marL="464185" indent="-457200" algn="l">
              <a:lnSpc>
                <a:spcPct val="100000"/>
              </a:lnSpc>
              <a:spcBef>
                <a:spcPts val="130"/>
              </a:spcBef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4C598E"/>
                </a:solidFill>
                <a:latin typeface="UniversLTStd-LightCn"/>
                <a:cs typeface="UniversLTStd-LightCn"/>
              </a:rPr>
              <a:t>John Johnson, Director, Post-Secondary &amp; Alumni Relations, U Prep Schools </a:t>
            </a:r>
          </a:p>
        </p:txBody>
      </p:sp>
      <p:sp>
        <p:nvSpPr>
          <p:cNvPr id="55" name="object 55"/>
          <p:cNvSpPr/>
          <p:nvPr/>
        </p:nvSpPr>
        <p:spPr>
          <a:xfrm>
            <a:off x="8044312" y="3349037"/>
            <a:ext cx="388620" cy="457200"/>
          </a:xfrm>
          <a:custGeom>
            <a:avLst/>
            <a:gdLst/>
            <a:ahLst/>
            <a:cxnLst/>
            <a:rect l="l" t="t" r="r" b="b"/>
            <a:pathLst>
              <a:path w="388620" h="457200">
                <a:moveTo>
                  <a:pt x="141252" y="0"/>
                </a:moveTo>
                <a:lnTo>
                  <a:pt x="0" y="0"/>
                </a:lnTo>
                <a:lnTo>
                  <a:pt x="0" y="456666"/>
                </a:lnTo>
                <a:lnTo>
                  <a:pt x="141252" y="456666"/>
                </a:lnTo>
                <a:lnTo>
                  <a:pt x="169792" y="455758"/>
                </a:lnTo>
                <a:lnTo>
                  <a:pt x="220104" y="448494"/>
                </a:lnTo>
                <a:lnTo>
                  <a:pt x="261648" y="434384"/>
                </a:lnTo>
                <a:lnTo>
                  <a:pt x="292465" y="417955"/>
                </a:lnTo>
                <a:lnTo>
                  <a:pt x="42574" y="417955"/>
                </a:lnTo>
                <a:lnTo>
                  <a:pt x="42574" y="38689"/>
                </a:lnTo>
                <a:lnTo>
                  <a:pt x="292444" y="38689"/>
                </a:lnTo>
                <a:lnTo>
                  <a:pt x="279685" y="31037"/>
                </a:lnTo>
                <a:lnTo>
                  <a:pt x="241877" y="14502"/>
                </a:lnTo>
                <a:lnTo>
                  <a:pt x="196076" y="3626"/>
                </a:lnTo>
                <a:lnTo>
                  <a:pt x="169792" y="906"/>
                </a:lnTo>
                <a:lnTo>
                  <a:pt x="141252" y="0"/>
                </a:lnTo>
                <a:close/>
              </a:path>
              <a:path w="388620" h="457200">
                <a:moveTo>
                  <a:pt x="292444" y="38689"/>
                </a:moveTo>
                <a:lnTo>
                  <a:pt x="130299" y="38689"/>
                </a:lnTo>
                <a:lnTo>
                  <a:pt x="152497" y="39397"/>
                </a:lnTo>
                <a:lnTo>
                  <a:pt x="173981" y="41518"/>
                </a:lnTo>
                <a:lnTo>
                  <a:pt x="214789" y="49977"/>
                </a:lnTo>
                <a:lnTo>
                  <a:pt x="251547" y="64253"/>
                </a:lnTo>
                <a:lnTo>
                  <a:pt x="296900" y="96883"/>
                </a:lnTo>
                <a:lnTo>
                  <a:pt x="328963" y="143503"/>
                </a:lnTo>
                <a:lnTo>
                  <a:pt x="341526" y="182612"/>
                </a:lnTo>
                <a:lnTo>
                  <a:pt x="345717" y="228317"/>
                </a:lnTo>
                <a:lnTo>
                  <a:pt x="344669" y="252007"/>
                </a:lnTo>
                <a:lnTo>
                  <a:pt x="336290" y="294422"/>
                </a:lnTo>
                <a:lnTo>
                  <a:pt x="319804" y="330260"/>
                </a:lnTo>
                <a:lnTo>
                  <a:pt x="283153" y="372166"/>
                </a:lnTo>
                <a:lnTo>
                  <a:pt x="233811" y="400286"/>
                </a:lnTo>
                <a:lnTo>
                  <a:pt x="194746" y="411608"/>
                </a:lnTo>
                <a:lnTo>
                  <a:pt x="152497" y="417250"/>
                </a:lnTo>
                <a:lnTo>
                  <a:pt x="130299" y="417955"/>
                </a:lnTo>
                <a:lnTo>
                  <a:pt x="292465" y="417955"/>
                </a:lnTo>
                <a:lnTo>
                  <a:pt x="323544" y="393469"/>
                </a:lnTo>
                <a:lnTo>
                  <a:pt x="353790" y="355078"/>
                </a:lnTo>
                <a:lnTo>
                  <a:pt x="372768" y="315224"/>
                </a:lnTo>
                <a:lnTo>
                  <a:pt x="385049" y="267493"/>
                </a:lnTo>
                <a:lnTo>
                  <a:pt x="388170" y="233266"/>
                </a:lnTo>
                <a:lnTo>
                  <a:pt x="388170" y="223385"/>
                </a:lnTo>
                <a:lnTo>
                  <a:pt x="383051" y="178095"/>
                </a:lnTo>
                <a:lnTo>
                  <a:pt x="367490" y="128431"/>
                </a:lnTo>
                <a:lnTo>
                  <a:pt x="345153" y="88186"/>
                </a:lnTo>
                <a:lnTo>
                  <a:pt x="310566" y="51600"/>
                </a:lnTo>
                <a:lnTo>
                  <a:pt x="295990" y="40816"/>
                </a:lnTo>
                <a:lnTo>
                  <a:pt x="292444" y="38689"/>
                </a:lnTo>
                <a:close/>
              </a:path>
            </a:pathLst>
          </a:custGeom>
          <a:solidFill>
            <a:srgbClr val="2127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669959" y="3349046"/>
            <a:ext cx="290195" cy="457200"/>
          </a:xfrm>
          <a:custGeom>
            <a:avLst/>
            <a:gdLst/>
            <a:ahLst/>
            <a:cxnLst/>
            <a:rect l="l" t="t" r="r" b="b"/>
            <a:pathLst>
              <a:path w="290195" h="457200">
                <a:moveTo>
                  <a:pt x="289610" y="417830"/>
                </a:moveTo>
                <a:lnTo>
                  <a:pt x="42570" y="417830"/>
                </a:lnTo>
                <a:lnTo>
                  <a:pt x="42570" y="365760"/>
                </a:lnTo>
                <a:lnTo>
                  <a:pt x="210693" y="365760"/>
                </a:lnTo>
                <a:lnTo>
                  <a:pt x="210693" y="326390"/>
                </a:lnTo>
                <a:lnTo>
                  <a:pt x="42570" y="326390"/>
                </a:lnTo>
                <a:lnTo>
                  <a:pt x="42570" y="38100"/>
                </a:lnTo>
                <a:lnTo>
                  <a:pt x="279285" y="38100"/>
                </a:lnTo>
                <a:lnTo>
                  <a:pt x="279285" y="0"/>
                </a:lnTo>
                <a:lnTo>
                  <a:pt x="0" y="0"/>
                </a:lnTo>
                <a:lnTo>
                  <a:pt x="0" y="38100"/>
                </a:lnTo>
                <a:lnTo>
                  <a:pt x="0" y="326390"/>
                </a:lnTo>
                <a:lnTo>
                  <a:pt x="0" y="365760"/>
                </a:lnTo>
                <a:lnTo>
                  <a:pt x="0" y="417830"/>
                </a:lnTo>
                <a:lnTo>
                  <a:pt x="0" y="457200"/>
                </a:lnTo>
                <a:lnTo>
                  <a:pt x="289610" y="457200"/>
                </a:lnTo>
                <a:lnTo>
                  <a:pt x="289610" y="417830"/>
                </a:lnTo>
                <a:close/>
              </a:path>
            </a:pathLst>
          </a:custGeom>
          <a:solidFill>
            <a:srgbClr val="2127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9139504" y="3349643"/>
            <a:ext cx="354965" cy="455930"/>
          </a:xfrm>
          <a:custGeom>
            <a:avLst/>
            <a:gdLst/>
            <a:ahLst/>
            <a:cxnLst/>
            <a:rect l="l" t="t" r="r" b="b"/>
            <a:pathLst>
              <a:path w="354965" h="455929">
                <a:moveTo>
                  <a:pt x="354774" y="0"/>
                </a:moveTo>
                <a:lnTo>
                  <a:pt x="0" y="0"/>
                </a:lnTo>
                <a:lnTo>
                  <a:pt x="0" y="38100"/>
                </a:lnTo>
                <a:lnTo>
                  <a:pt x="156083" y="38100"/>
                </a:lnTo>
                <a:lnTo>
                  <a:pt x="156083" y="455930"/>
                </a:lnTo>
                <a:lnTo>
                  <a:pt x="198653" y="455930"/>
                </a:lnTo>
                <a:lnTo>
                  <a:pt x="198653" y="38100"/>
                </a:lnTo>
                <a:lnTo>
                  <a:pt x="354774" y="38100"/>
                </a:lnTo>
                <a:lnTo>
                  <a:pt x="354774" y="0"/>
                </a:lnTo>
                <a:close/>
              </a:path>
            </a:pathLst>
          </a:custGeom>
          <a:solidFill>
            <a:srgbClr val="2127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9706479" y="3349035"/>
            <a:ext cx="299085" cy="457200"/>
          </a:xfrm>
          <a:custGeom>
            <a:avLst/>
            <a:gdLst/>
            <a:ahLst/>
            <a:cxnLst/>
            <a:rect l="l" t="t" r="r" b="b"/>
            <a:pathLst>
              <a:path w="299084" h="457200">
                <a:moveTo>
                  <a:pt x="125975" y="0"/>
                </a:moveTo>
                <a:lnTo>
                  <a:pt x="0" y="0"/>
                </a:lnTo>
                <a:lnTo>
                  <a:pt x="0" y="456666"/>
                </a:lnTo>
                <a:lnTo>
                  <a:pt x="42564" y="456666"/>
                </a:lnTo>
                <a:lnTo>
                  <a:pt x="42564" y="239940"/>
                </a:lnTo>
                <a:lnTo>
                  <a:pt x="167331" y="239940"/>
                </a:lnTo>
                <a:lnTo>
                  <a:pt x="165764" y="237354"/>
                </a:lnTo>
                <a:lnTo>
                  <a:pt x="175233" y="235828"/>
                </a:lnTo>
                <a:lnTo>
                  <a:pt x="184948" y="233813"/>
                </a:lnTo>
                <a:lnTo>
                  <a:pt x="224860" y="220187"/>
                </a:lnTo>
                <a:lnTo>
                  <a:pt x="251300" y="201239"/>
                </a:lnTo>
                <a:lnTo>
                  <a:pt x="42564" y="201239"/>
                </a:lnTo>
                <a:lnTo>
                  <a:pt x="42564" y="38700"/>
                </a:lnTo>
                <a:lnTo>
                  <a:pt x="251492" y="38700"/>
                </a:lnTo>
                <a:lnTo>
                  <a:pt x="248317" y="35475"/>
                </a:lnTo>
                <a:lnTo>
                  <a:pt x="214789" y="14826"/>
                </a:lnTo>
                <a:lnTo>
                  <a:pt x="178015" y="4512"/>
                </a:lnTo>
                <a:lnTo>
                  <a:pt x="134163" y="219"/>
                </a:lnTo>
                <a:lnTo>
                  <a:pt x="125975" y="0"/>
                </a:lnTo>
                <a:close/>
              </a:path>
              <a:path w="299084" h="457200">
                <a:moveTo>
                  <a:pt x="167331" y="239940"/>
                </a:moveTo>
                <a:lnTo>
                  <a:pt x="121902" y="239940"/>
                </a:lnTo>
                <a:lnTo>
                  <a:pt x="250254" y="456666"/>
                </a:lnTo>
                <a:lnTo>
                  <a:pt x="298640" y="456666"/>
                </a:lnTo>
                <a:lnTo>
                  <a:pt x="167331" y="239940"/>
                </a:lnTo>
                <a:close/>
              </a:path>
              <a:path w="299084" h="457200">
                <a:moveTo>
                  <a:pt x="251492" y="38700"/>
                </a:moveTo>
                <a:lnTo>
                  <a:pt x="132875" y="38700"/>
                </a:lnTo>
                <a:lnTo>
                  <a:pt x="148852" y="39226"/>
                </a:lnTo>
                <a:lnTo>
                  <a:pt x="163263" y="40801"/>
                </a:lnTo>
                <a:lnTo>
                  <a:pt x="205985" y="56440"/>
                </a:lnTo>
                <a:lnTo>
                  <a:pt x="233178" y="87193"/>
                </a:lnTo>
                <a:lnTo>
                  <a:pt x="239940" y="119964"/>
                </a:lnTo>
                <a:lnTo>
                  <a:pt x="239677" y="125936"/>
                </a:lnTo>
                <a:lnTo>
                  <a:pt x="225279" y="165967"/>
                </a:lnTo>
                <a:lnTo>
                  <a:pt x="187376" y="192852"/>
                </a:lnTo>
                <a:lnTo>
                  <a:pt x="148852" y="200715"/>
                </a:lnTo>
                <a:lnTo>
                  <a:pt x="132875" y="201239"/>
                </a:lnTo>
                <a:lnTo>
                  <a:pt x="251300" y="201239"/>
                </a:lnTo>
                <a:lnTo>
                  <a:pt x="276155" y="162779"/>
                </a:lnTo>
                <a:lnTo>
                  <a:pt x="282494" y="119964"/>
                </a:lnTo>
                <a:lnTo>
                  <a:pt x="281890" y="105701"/>
                </a:lnTo>
                <a:lnTo>
                  <a:pt x="267675" y="59781"/>
                </a:lnTo>
                <a:lnTo>
                  <a:pt x="255420" y="42689"/>
                </a:lnTo>
                <a:lnTo>
                  <a:pt x="251492" y="38700"/>
                </a:lnTo>
                <a:close/>
              </a:path>
            </a:pathLst>
          </a:custGeom>
          <a:solidFill>
            <a:srgbClr val="2127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0201181" y="3337417"/>
            <a:ext cx="472440" cy="480059"/>
          </a:xfrm>
          <a:custGeom>
            <a:avLst/>
            <a:gdLst/>
            <a:ahLst/>
            <a:cxnLst/>
            <a:rect l="l" t="t" r="r" b="b"/>
            <a:pathLst>
              <a:path w="472440" h="480060">
                <a:moveTo>
                  <a:pt x="236076" y="0"/>
                </a:moveTo>
                <a:lnTo>
                  <a:pt x="186007" y="4520"/>
                </a:lnTo>
                <a:lnTo>
                  <a:pt x="140288" y="18072"/>
                </a:lnTo>
                <a:lnTo>
                  <a:pt x="99796" y="39668"/>
                </a:lnTo>
                <a:lnTo>
                  <a:pt x="65788" y="68060"/>
                </a:lnTo>
                <a:lnTo>
                  <a:pt x="38223" y="102965"/>
                </a:lnTo>
                <a:lnTo>
                  <a:pt x="17413" y="143838"/>
                </a:lnTo>
                <a:lnTo>
                  <a:pt x="4355" y="189800"/>
                </a:lnTo>
                <a:lnTo>
                  <a:pt x="0" y="239940"/>
                </a:lnTo>
                <a:lnTo>
                  <a:pt x="1089" y="265567"/>
                </a:lnTo>
                <a:lnTo>
                  <a:pt x="9797" y="313787"/>
                </a:lnTo>
                <a:lnTo>
                  <a:pt x="26971" y="357708"/>
                </a:lnTo>
                <a:lnTo>
                  <a:pt x="51164" y="395767"/>
                </a:lnTo>
                <a:lnTo>
                  <a:pt x="82054" y="427568"/>
                </a:lnTo>
                <a:lnTo>
                  <a:pt x="119305" y="452402"/>
                </a:lnTo>
                <a:lnTo>
                  <a:pt x="162603" y="469916"/>
                </a:lnTo>
                <a:lnTo>
                  <a:pt x="210499" y="478782"/>
                </a:lnTo>
                <a:lnTo>
                  <a:pt x="236076" y="479891"/>
                </a:lnTo>
                <a:lnTo>
                  <a:pt x="261654" y="478782"/>
                </a:lnTo>
                <a:lnTo>
                  <a:pt x="309549" y="469916"/>
                </a:lnTo>
                <a:lnTo>
                  <a:pt x="352837" y="452402"/>
                </a:lnTo>
                <a:lnTo>
                  <a:pt x="371706" y="441190"/>
                </a:lnTo>
                <a:lnTo>
                  <a:pt x="236076" y="441190"/>
                </a:lnTo>
                <a:lnTo>
                  <a:pt x="214372" y="440223"/>
                </a:lnTo>
                <a:lnTo>
                  <a:pt x="174227" y="432484"/>
                </a:lnTo>
                <a:lnTo>
                  <a:pt x="138546" y="417242"/>
                </a:lnTo>
                <a:lnTo>
                  <a:pt x="94813" y="383140"/>
                </a:lnTo>
                <a:lnTo>
                  <a:pt x="63616" y="337057"/>
                </a:lnTo>
                <a:lnTo>
                  <a:pt x="50190" y="300536"/>
                </a:lnTo>
                <a:lnTo>
                  <a:pt x="43420" y="260866"/>
                </a:lnTo>
                <a:lnTo>
                  <a:pt x="42574" y="239940"/>
                </a:lnTo>
                <a:lnTo>
                  <a:pt x="43420" y="219019"/>
                </a:lnTo>
                <a:lnTo>
                  <a:pt x="50190" y="179354"/>
                </a:lnTo>
                <a:lnTo>
                  <a:pt x="63616" y="142833"/>
                </a:lnTo>
                <a:lnTo>
                  <a:pt x="94813" y="96761"/>
                </a:lnTo>
                <a:lnTo>
                  <a:pt x="138546" y="62650"/>
                </a:lnTo>
                <a:lnTo>
                  <a:pt x="174227" y="47411"/>
                </a:lnTo>
                <a:lnTo>
                  <a:pt x="214372" y="39668"/>
                </a:lnTo>
                <a:lnTo>
                  <a:pt x="236076" y="38700"/>
                </a:lnTo>
                <a:lnTo>
                  <a:pt x="370752" y="38700"/>
                </a:lnTo>
                <a:lnTo>
                  <a:pt x="352837" y="27965"/>
                </a:lnTo>
                <a:lnTo>
                  <a:pt x="331864" y="18072"/>
                </a:lnTo>
                <a:lnTo>
                  <a:pt x="309549" y="10168"/>
                </a:lnTo>
                <a:lnTo>
                  <a:pt x="286145" y="4520"/>
                </a:lnTo>
                <a:lnTo>
                  <a:pt x="261654" y="1130"/>
                </a:lnTo>
                <a:lnTo>
                  <a:pt x="236076" y="0"/>
                </a:lnTo>
                <a:close/>
              </a:path>
              <a:path w="472440" h="480060">
                <a:moveTo>
                  <a:pt x="370752" y="38700"/>
                </a:moveTo>
                <a:lnTo>
                  <a:pt x="236076" y="38700"/>
                </a:lnTo>
                <a:lnTo>
                  <a:pt x="257786" y="39668"/>
                </a:lnTo>
                <a:lnTo>
                  <a:pt x="278406" y="42572"/>
                </a:lnTo>
                <a:lnTo>
                  <a:pt x="316377" y="54186"/>
                </a:lnTo>
                <a:lnTo>
                  <a:pt x="364093" y="83939"/>
                </a:lnTo>
                <a:lnTo>
                  <a:pt x="399584" y="126264"/>
                </a:lnTo>
                <a:lnTo>
                  <a:pt x="421943" y="179354"/>
                </a:lnTo>
                <a:lnTo>
                  <a:pt x="428720" y="219019"/>
                </a:lnTo>
                <a:lnTo>
                  <a:pt x="429568" y="239940"/>
                </a:lnTo>
                <a:lnTo>
                  <a:pt x="428720" y="260866"/>
                </a:lnTo>
                <a:lnTo>
                  <a:pt x="421943" y="300536"/>
                </a:lnTo>
                <a:lnTo>
                  <a:pt x="408529" y="337057"/>
                </a:lnTo>
                <a:lnTo>
                  <a:pt x="377339" y="383140"/>
                </a:lnTo>
                <a:lnTo>
                  <a:pt x="333611" y="417242"/>
                </a:lnTo>
                <a:lnTo>
                  <a:pt x="297936" y="432484"/>
                </a:lnTo>
                <a:lnTo>
                  <a:pt x="257786" y="440223"/>
                </a:lnTo>
                <a:lnTo>
                  <a:pt x="236076" y="441190"/>
                </a:lnTo>
                <a:lnTo>
                  <a:pt x="371706" y="441190"/>
                </a:lnTo>
                <a:lnTo>
                  <a:pt x="406354" y="412500"/>
                </a:lnTo>
                <a:lnTo>
                  <a:pt x="433929" y="377502"/>
                </a:lnTo>
                <a:lnTo>
                  <a:pt x="454719" y="336387"/>
                </a:lnTo>
                <a:lnTo>
                  <a:pt x="467798" y="290182"/>
                </a:lnTo>
                <a:lnTo>
                  <a:pt x="472153" y="239940"/>
                </a:lnTo>
                <a:lnTo>
                  <a:pt x="471065" y="214346"/>
                </a:lnTo>
                <a:lnTo>
                  <a:pt x="462350" y="166299"/>
                </a:lnTo>
                <a:lnTo>
                  <a:pt x="445174" y="122656"/>
                </a:lnTo>
                <a:lnTo>
                  <a:pt x="420987" y="84766"/>
                </a:lnTo>
                <a:lnTo>
                  <a:pt x="390087" y="52961"/>
                </a:lnTo>
                <a:lnTo>
                  <a:pt x="372246" y="39595"/>
                </a:lnTo>
                <a:lnTo>
                  <a:pt x="370752" y="38700"/>
                </a:lnTo>
                <a:close/>
              </a:path>
            </a:pathLst>
          </a:custGeom>
          <a:solidFill>
            <a:srgbClr val="2127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0910693" y="3349039"/>
            <a:ext cx="43180" cy="457200"/>
          </a:xfrm>
          <a:custGeom>
            <a:avLst/>
            <a:gdLst/>
            <a:ahLst/>
            <a:cxnLst/>
            <a:rect l="l" t="t" r="r" b="b"/>
            <a:pathLst>
              <a:path w="43179" h="457200">
                <a:moveTo>
                  <a:pt x="42574" y="0"/>
                </a:moveTo>
                <a:lnTo>
                  <a:pt x="0" y="0"/>
                </a:lnTo>
                <a:lnTo>
                  <a:pt x="0" y="456666"/>
                </a:lnTo>
                <a:lnTo>
                  <a:pt x="42574" y="456666"/>
                </a:lnTo>
                <a:lnTo>
                  <a:pt x="42574" y="0"/>
                </a:lnTo>
                <a:close/>
              </a:path>
            </a:pathLst>
          </a:custGeom>
          <a:solidFill>
            <a:srgbClr val="2127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1165433" y="3349643"/>
            <a:ext cx="354965" cy="455930"/>
          </a:xfrm>
          <a:custGeom>
            <a:avLst/>
            <a:gdLst/>
            <a:ahLst/>
            <a:cxnLst/>
            <a:rect l="l" t="t" r="r" b="b"/>
            <a:pathLst>
              <a:path w="354965" h="455929">
                <a:moveTo>
                  <a:pt x="354774" y="0"/>
                </a:moveTo>
                <a:lnTo>
                  <a:pt x="0" y="0"/>
                </a:lnTo>
                <a:lnTo>
                  <a:pt x="0" y="38100"/>
                </a:lnTo>
                <a:lnTo>
                  <a:pt x="156108" y="38100"/>
                </a:lnTo>
                <a:lnTo>
                  <a:pt x="156108" y="455930"/>
                </a:lnTo>
                <a:lnTo>
                  <a:pt x="198678" y="455930"/>
                </a:lnTo>
                <a:lnTo>
                  <a:pt x="198678" y="38100"/>
                </a:lnTo>
                <a:lnTo>
                  <a:pt x="354774" y="38100"/>
                </a:lnTo>
                <a:lnTo>
                  <a:pt x="354774" y="0"/>
                </a:lnTo>
                <a:close/>
              </a:path>
            </a:pathLst>
          </a:custGeom>
          <a:solidFill>
            <a:srgbClr val="2127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576021" y="2152439"/>
            <a:ext cx="6450330" cy="26670"/>
          </a:xfrm>
          <a:custGeom>
            <a:avLst/>
            <a:gdLst/>
            <a:ahLst/>
            <a:cxnLst/>
            <a:rect l="l" t="t" r="r" b="b"/>
            <a:pathLst>
              <a:path w="6450330" h="26669">
                <a:moveTo>
                  <a:pt x="6450025" y="0"/>
                </a:moveTo>
                <a:lnTo>
                  <a:pt x="0" y="0"/>
                </a:lnTo>
                <a:lnTo>
                  <a:pt x="0" y="13233"/>
                </a:lnTo>
                <a:lnTo>
                  <a:pt x="0" y="26466"/>
                </a:lnTo>
                <a:lnTo>
                  <a:pt x="6450025" y="26466"/>
                </a:lnTo>
                <a:lnTo>
                  <a:pt x="6450025" y="13233"/>
                </a:lnTo>
                <a:lnTo>
                  <a:pt x="6450025" y="0"/>
                </a:lnTo>
                <a:close/>
              </a:path>
            </a:pathLst>
          </a:custGeom>
          <a:solidFill>
            <a:srgbClr val="2127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1628285" y="3545325"/>
            <a:ext cx="1398270" cy="26670"/>
          </a:xfrm>
          <a:custGeom>
            <a:avLst/>
            <a:gdLst/>
            <a:ahLst/>
            <a:cxnLst/>
            <a:rect l="l" t="t" r="r" b="b"/>
            <a:pathLst>
              <a:path w="1398269" h="26670">
                <a:moveTo>
                  <a:pt x="1397762" y="0"/>
                </a:moveTo>
                <a:lnTo>
                  <a:pt x="0" y="0"/>
                </a:lnTo>
                <a:lnTo>
                  <a:pt x="0" y="26454"/>
                </a:lnTo>
                <a:lnTo>
                  <a:pt x="1397762" y="26454"/>
                </a:lnTo>
                <a:lnTo>
                  <a:pt x="1397762" y="13220"/>
                </a:lnTo>
                <a:lnTo>
                  <a:pt x="1397762" y="0"/>
                </a:lnTo>
                <a:close/>
              </a:path>
            </a:pathLst>
          </a:custGeom>
          <a:solidFill>
            <a:srgbClr val="2127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576021" y="3545325"/>
            <a:ext cx="1260475" cy="26670"/>
          </a:xfrm>
          <a:custGeom>
            <a:avLst/>
            <a:gdLst/>
            <a:ahLst/>
            <a:cxnLst/>
            <a:rect l="l" t="t" r="r" b="b"/>
            <a:pathLst>
              <a:path w="1260475" h="26670">
                <a:moveTo>
                  <a:pt x="1260119" y="0"/>
                </a:moveTo>
                <a:lnTo>
                  <a:pt x="0" y="0"/>
                </a:lnTo>
                <a:lnTo>
                  <a:pt x="0" y="13220"/>
                </a:lnTo>
                <a:lnTo>
                  <a:pt x="0" y="26454"/>
                </a:lnTo>
                <a:lnTo>
                  <a:pt x="1260119" y="26454"/>
                </a:lnTo>
                <a:lnTo>
                  <a:pt x="1260119" y="13220"/>
                </a:lnTo>
                <a:lnTo>
                  <a:pt x="1260119" y="0"/>
                </a:lnTo>
                <a:close/>
              </a:path>
            </a:pathLst>
          </a:custGeom>
          <a:solidFill>
            <a:srgbClr val="2127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093991" y="2466574"/>
            <a:ext cx="377825" cy="674370"/>
          </a:xfrm>
          <a:custGeom>
            <a:avLst/>
            <a:gdLst/>
            <a:ahLst/>
            <a:cxnLst/>
            <a:rect l="l" t="t" r="r" b="b"/>
            <a:pathLst>
              <a:path w="377825" h="674369">
                <a:moveTo>
                  <a:pt x="377202" y="617220"/>
                </a:moveTo>
                <a:lnTo>
                  <a:pt x="62865" y="617220"/>
                </a:lnTo>
                <a:lnTo>
                  <a:pt x="62865" y="0"/>
                </a:lnTo>
                <a:lnTo>
                  <a:pt x="0" y="0"/>
                </a:lnTo>
                <a:lnTo>
                  <a:pt x="0" y="617220"/>
                </a:lnTo>
                <a:lnTo>
                  <a:pt x="0" y="674370"/>
                </a:lnTo>
                <a:lnTo>
                  <a:pt x="377202" y="674370"/>
                </a:lnTo>
                <a:lnTo>
                  <a:pt x="377202" y="617220"/>
                </a:lnTo>
                <a:close/>
              </a:path>
            </a:pathLst>
          </a:custGeom>
          <a:solidFill>
            <a:srgbClr val="2127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570254" y="2466574"/>
            <a:ext cx="427990" cy="674370"/>
          </a:xfrm>
          <a:custGeom>
            <a:avLst/>
            <a:gdLst/>
            <a:ahLst/>
            <a:cxnLst/>
            <a:rect l="l" t="t" r="r" b="b"/>
            <a:pathLst>
              <a:path w="427990" h="674369">
                <a:moveTo>
                  <a:pt x="427685" y="617220"/>
                </a:moveTo>
                <a:lnTo>
                  <a:pt x="62865" y="617220"/>
                </a:lnTo>
                <a:lnTo>
                  <a:pt x="62865" y="525780"/>
                </a:lnTo>
                <a:lnTo>
                  <a:pt x="337616" y="525780"/>
                </a:lnTo>
                <a:lnTo>
                  <a:pt x="337616" y="468630"/>
                </a:lnTo>
                <a:lnTo>
                  <a:pt x="62865" y="468630"/>
                </a:lnTo>
                <a:lnTo>
                  <a:pt x="62865" y="57150"/>
                </a:lnTo>
                <a:lnTo>
                  <a:pt x="412445" y="57150"/>
                </a:lnTo>
                <a:lnTo>
                  <a:pt x="412445" y="0"/>
                </a:lnTo>
                <a:lnTo>
                  <a:pt x="0" y="0"/>
                </a:lnTo>
                <a:lnTo>
                  <a:pt x="0" y="57150"/>
                </a:lnTo>
                <a:lnTo>
                  <a:pt x="0" y="468630"/>
                </a:lnTo>
                <a:lnTo>
                  <a:pt x="0" y="525780"/>
                </a:lnTo>
                <a:lnTo>
                  <a:pt x="0" y="617220"/>
                </a:lnTo>
                <a:lnTo>
                  <a:pt x="0" y="674370"/>
                </a:lnTo>
                <a:lnTo>
                  <a:pt x="427685" y="674370"/>
                </a:lnTo>
                <a:lnTo>
                  <a:pt x="427685" y="617220"/>
                </a:lnTo>
                <a:close/>
              </a:path>
            </a:pathLst>
          </a:custGeom>
          <a:solidFill>
            <a:srgbClr val="2127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9488564" y="2466574"/>
            <a:ext cx="427990" cy="674370"/>
          </a:xfrm>
          <a:custGeom>
            <a:avLst/>
            <a:gdLst/>
            <a:ahLst/>
            <a:cxnLst/>
            <a:rect l="l" t="t" r="r" b="b"/>
            <a:pathLst>
              <a:path w="427990" h="674369">
                <a:moveTo>
                  <a:pt x="427685" y="617220"/>
                </a:moveTo>
                <a:lnTo>
                  <a:pt x="62877" y="617220"/>
                </a:lnTo>
                <a:lnTo>
                  <a:pt x="62877" y="525780"/>
                </a:lnTo>
                <a:lnTo>
                  <a:pt x="337616" y="525780"/>
                </a:lnTo>
                <a:lnTo>
                  <a:pt x="337616" y="468630"/>
                </a:lnTo>
                <a:lnTo>
                  <a:pt x="62877" y="468630"/>
                </a:lnTo>
                <a:lnTo>
                  <a:pt x="62877" y="57150"/>
                </a:lnTo>
                <a:lnTo>
                  <a:pt x="412457" y="57150"/>
                </a:lnTo>
                <a:lnTo>
                  <a:pt x="412457" y="0"/>
                </a:lnTo>
                <a:lnTo>
                  <a:pt x="0" y="0"/>
                </a:lnTo>
                <a:lnTo>
                  <a:pt x="0" y="57150"/>
                </a:lnTo>
                <a:lnTo>
                  <a:pt x="0" y="468630"/>
                </a:lnTo>
                <a:lnTo>
                  <a:pt x="0" y="525780"/>
                </a:lnTo>
                <a:lnTo>
                  <a:pt x="0" y="617220"/>
                </a:lnTo>
                <a:lnTo>
                  <a:pt x="0" y="674370"/>
                </a:lnTo>
                <a:lnTo>
                  <a:pt x="427685" y="674370"/>
                </a:lnTo>
                <a:lnTo>
                  <a:pt x="427685" y="617220"/>
                </a:lnTo>
                <a:close/>
              </a:path>
            </a:pathLst>
          </a:custGeom>
          <a:solidFill>
            <a:srgbClr val="2127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8047474" y="2466563"/>
            <a:ext cx="643255" cy="675005"/>
          </a:xfrm>
          <a:custGeom>
            <a:avLst/>
            <a:gdLst/>
            <a:ahLst/>
            <a:cxnLst/>
            <a:rect l="l" t="t" r="r" b="b"/>
            <a:pathLst>
              <a:path w="643254" h="675005">
                <a:moveTo>
                  <a:pt x="359109" y="0"/>
                </a:moveTo>
                <a:lnTo>
                  <a:pt x="294336" y="0"/>
                </a:lnTo>
                <a:lnTo>
                  <a:pt x="0" y="674398"/>
                </a:lnTo>
                <a:lnTo>
                  <a:pt x="65725" y="674398"/>
                </a:lnTo>
                <a:lnTo>
                  <a:pt x="141932" y="495325"/>
                </a:lnTo>
                <a:lnTo>
                  <a:pt x="567592" y="495325"/>
                </a:lnTo>
                <a:lnTo>
                  <a:pt x="543538" y="438175"/>
                </a:lnTo>
                <a:lnTo>
                  <a:pt x="166696" y="438175"/>
                </a:lnTo>
                <a:lnTo>
                  <a:pt x="323864" y="68584"/>
                </a:lnTo>
                <a:lnTo>
                  <a:pt x="387976" y="68584"/>
                </a:lnTo>
                <a:lnTo>
                  <a:pt x="359109" y="0"/>
                </a:lnTo>
                <a:close/>
              </a:path>
              <a:path w="643254" h="675005">
                <a:moveTo>
                  <a:pt x="567592" y="495325"/>
                </a:moveTo>
                <a:lnTo>
                  <a:pt x="499136" y="495325"/>
                </a:lnTo>
                <a:lnTo>
                  <a:pt x="572474" y="674398"/>
                </a:lnTo>
                <a:lnTo>
                  <a:pt x="642964" y="674398"/>
                </a:lnTo>
                <a:lnTo>
                  <a:pt x="567592" y="495325"/>
                </a:lnTo>
                <a:close/>
              </a:path>
              <a:path w="643254" h="675005">
                <a:moveTo>
                  <a:pt x="387976" y="68584"/>
                </a:moveTo>
                <a:lnTo>
                  <a:pt x="323864" y="68584"/>
                </a:lnTo>
                <a:lnTo>
                  <a:pt x="476268" y="438175"/>
                </a:lnTo>
                <a:lnTo>
                  <a:pt x="543538" y="438175"/>
                </a:lnTo>
                <a:lnTo>
                  <a:pt x="387976" y="68584"/>
                </a:lnTo>
                <a:close/>
              </a:path>
            </a:pathLst>
          </a:custGeom>
          <a:solidFill>
            <a:srgbClr val="2127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8779026" y="2466565"/>
            <a:ext cx="574040" cy="675005"/>
          </a:xfrm>
          <a:custGeom>
            <a:avLst/>
            <a:gdLst/>
            <a:ahLst/>
            <a:cxnLst/>
            <a:rect l="l" t="t" r="r" b="b"/>
            <a:pathLst>
              <a:path w="574040" h="675005">
                <a:moveTo>
                  <a:pt x="208600" y="0"/>
                </a:moveTo>
                <a:lnTo>
                  <a:pt x="0" y="0"/>
                </a:lnTo>
                <a:lnTo>
                  <a:pt x="0" y="674398"/>
                </a:lnTo>
                <a:lnTo>
                  <a:pt x="208600" y="674398"/>
                </a:lnTo>
                <a:lnTo>
                  <a:pt x="250753" y="673059"/>
                </a:lnTo>
                <a:lnTo>
                  <a:pt x="289569" y="669041"/>
                </a:lnTo>
                <a:lnTo>
                  <a:pt x="357203" y="652964"/>
                </a:lnTo>
                <a:lnTo>
                  <a:pt x="413033" y="628559"/>
                </a:lnTo>
                <a:lnTo>
                  <a:pt x="431907" y="617248"/>
                </a:lnTo>
                <a:lnTo>
                  <a:pt x="62867" y="617248"/>
                </a:lnTo>
                <a:lnTo>
                  <a:pt x="62867" y="57150"/>
                </a:lnTo>
                <a:lnTo>
                  <a:pt x="431890" y="57150"/>
                </a:lnTo>
                <a:lnTo>
                  <a:pt x="413033" y="45844"/>
                </a:lnTo>
                <a:lnTo>
                  <a:pt x="357203" y="21433"/>
                </a:lnTo>
                <a:lnTo>
                  <a:pt x="289569" y="5357"/>
                </a:lnTo>
                <a:lnTo>
                  <a:pt x="250753" y="1339"/>
                </a:lnTo>
                <a:lnTo>
                  <a:pt x="208600" y="0"/>
                </a:lnTo>
                <a:close/>
              </a:path>
              <a:path w="574040" h="675005">
                <a:moveTo>
                  <a:pt x="431890" y="57150"/>
                </a:moveTo>
                <a:lnTo>
                  <a:pt x="192412" y="57150"/>
                </a:lnTo>
                <a:lnTo>
                  <a:pt x="225210" y="58193"/>
                </a:lnTo>
                <a:lnTo>
                  <a:pt x="256943" y="61322"/>
                </a:lnTo>
                <a:lnTo>
                  <a:pt x="317194" y="73819"/>
                </a:lnTo>
                <a:lnTo>
                  <a:pt x="371484" y="94898"/>
                </a:lnTo>
                <a:lnTo>
                  <a:pt x="418165" y="124781"/>
                </a:lnTo>
                <a:lnTo>
                  <a:pt x="456504" y="163716"/>
                </a:lnTo>
                <a:lnTo>
                  <a:pt x="485796" y="211941"/>
                </a:lnTo>
                <a:lnTo>
                  <a:pt x="504370" y="269692"/>
                </a:lnTo>
                <a:lnTo>
                  <a:pt x="510560" y="337204"/>
                </a:lnTo>
                <a:lnTo>
                  <a:pt x="509013" y="372178"/>
                </a:lnTo>
                <a:lnTo>
                  <a:pt x="496632" y="434804"/>
                </a:lnTo>
                <a:lnTo>
                  <a:pt x="472281" y="487728"/>
                </a:lnTo>
                <a:lnTo>
                  <a:pt x="438465" y="531306"/>
                </a:lnTo>
                <a:lnTo>
                  <a:pt x="395778" y="565660"/>
                </a:lnTo>
                <a:lnTo>
                  <a:pt x="345288" y="591143"/>
                </a:lnTo>
                <a:lnTo>
                  <a:pt x="287606" y="607870"/>
                </a:lnTo>
                <a:lnTo>
                  <a:pt x="225210" y="616205"/>
                </a:lnTo>
                <a:lnTo>
                  <a:pt x="192412" y="617248"/>
                </a:lnTo>
                <a:lnTo>
                  <a:pt x="431907" y="617248"/>
                </a:lnTo>
                <a:lnTo>
                  <a:pt x="477817" y="581083"/>
                </a:lnTo>
                <a:lnTo>
                  <a:pt x="509725" y="544169"/>
                </a:lnTo>
                <a:lnTo>
                  <a:pt x="533358" y="504340"/>
                </a:lnTo>
                <a:lnTo>
                  <a:pt x="550500" y="465522"/>
                </a:lnTo>
                <a:lnTo>
                  <a:pt x="561731" y="428613"/>
                </a:lnTo>
                <a:lnTo>
                  <a:pt x="570569" y="379580"/>
                </a:lnTo>
                <a:lnTo>
                  <a:pt x="573427" y="337204"/>
                </a:lnTo>
                <a:lnTo>
                  <a:pt x="573250" y="329911"/>
                </a:lnTo>
                <a:lnTo>
                  <a:pt x="568634" y="279360"/>
                </a:lnTo>
                <a:lnTo>
                  <a:pt x="556757" y="227657"/>
                </a:lnTo>
                <a:lnTo>
                  <a:pt x="542702" y="189674"/>
                </a:lnTo>
                <a:lnTo>
                  <a:pt x="522465" y="150026"/>
                </a:lnTo>
                <a:lnTo>
                  <a:pt x="494843" y="111330"/>
                </a:lnTo>
                <a:lnTo>
                  <a:pt x="458645" y="76207"/>
                </a:lnTo>
                <a:lnTo>
                  <a:pt x="437116" y="60283"/>
                </a:lnTo>
                <a:lnTo>
                  <a:pt x="431890" y="57150"/>
                </a:lnTo>
                <a:close/>
              </a:path>
            </a:pathLst>
          </a:custGeom>
          <a:solidFill>
            <a:srgbClr val="2127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0058275" y="2466560"/>
            <a:ext cx="441325" cy="675005"/>
          </a:xfrm>
          <a:custGeom>
            <a:avLst/>
            <a:gdLst/>
            <a:ahLst/>
            <a:cxnLst/>
            <a:rect l="l" t="t" r="r" b="b"/>
            <a:pathLst>
              <a:path w="441325" h="675005">
                <a:moveTo>
                  <a:pt x="177167" y="0"/>
                </a:moveTo>
                <a:lnTo>
                  <a:pt x="0" y="0"/>
                </a:lnTo>
                <a:lnTo>
                  <a:pt x="0" y="674398"/>
                </a:lnTo>
                <a:lnTo>
                  <a:pt x="62867" y="674398"/>
                </a:lnTo>
                <a:lnTo>
                  <a:pt x="62867" y="354355"/>
                </a:lnTo>
                <a:lnTo>
                  <a:pt x="247108" y="354355"/>
                </a:lnTo>
                <a:lnTo>
                  <a:pt x="244798" y="350544"/>
                </a:lnTo>
                <a:lnTo>
                  <a:pt x="258789" y="348284"/>
                </a:lnTo>
                <a:lnTo>
                  <a:pt x="273136" y="345307"/>
                </a:lnTo>
                <a:lnTo>
                  <a:pt x="317819" y="331819"/>
                </a:lnTo>
                <a:lnTo>
                  <a:pt x="358627" y="308147"/>
                </a:lnTo>
                <a:lnTo>
                  <a:pt x="371123" y="297195"/>
                </a:lnTo>
                <a:lnTo>
                  <a:pt x="62867" y="297195"/>
                </a:lnTo>
                <a:lnTo>
                  <a:pt x="62867" y="57160"/>
                </a:lnTo>
                <a:lnTo>
                  <a:pt x="371413" y="57160"/>
                </a:lnTo>
                <a:lnTo>
                  <a:pt x="366732" y="52396"/>
                </a:lnTo>
                <a:lnTo>
                  <a:pt x="330650" y="27753"/>
                </a:lnTo>
                <a:lnTo>
                  <a:pt x="289801" y="12867"/>
                </a:lnTo>
                <a:lnTo>
                  <a:pt x="249805" y="4534"/>
                </a:lnTo>
                <a:lnTo>
                  <a:pt x="192890" y="246"/>
                </a:lnTo>
                <a:lnTo>
                  <a:pt x="184435" y="62"/>
                </a:lnTo>
                <a:lnTo>
                  <a:pt x="177167" y="0"/>
                </a:lnTo>
                <a:close/>
              </a:path>
              <a:path w="441325" h="675005">
                <a:moveTo>
                  <a:pt x="247108" y="354355"/>
                </a:moveTo>
                <a:lnTo>
                  <a:pt x="180025" y="354355"/>
                </a:lnTo>
                <a:lnTo>
                  <a:pt x="369580" y="674398"/>
                </a:lnTo>
                <a:lnTo>
                  <a:pt x="441023" y="674398"/>
                </a:lnTo>
                <a:lnTo>
                  <a:pt x="247108" y="354355"/>
                </a:lnTo>
                <a:close/>
              </a:path>
              <a:path w="441325" h="675005">
                <a:moveTo>
                  <a:pt x="371413" y="57160"/>
                </a:moveTo>
                <a:lnTo>
                  <a:pt x="196224" y="57160"/>
                </a:lnTo>
                <a:lnTo>
                  <a:pt x="219831" y="57935"/>
                </a:lnTo>
                <a:lnTo>
                  <a:pt x="241114" y="60258"/>
                </a:lnTo>
                <a:lnTo>
                  <a:pt x="291324" y="76090"/>
                </a:lnTo>
                <a:lnTo>
                  <a:pt x="324817" y="100017"/>
                </a:lnTo>
                <a:lnTo>
                  <a:pt x="348156" y="139074"/>
                </a:lnTo>
                <a:lnTo>
                  <a:pt x="354345" y="177177"/>
                </a:lnTo>
                <a:lnTo>
                  <a:pt x="353956" y="185986"/>
                </a:lnTo>
                <a:lnTo>
                  <a:pt x="344368" y="225584"/>
                </a:lnTo>
                <a:lnTo>
                  <a:pt x="315378" y="263028"/>
                </a:lnTo>
                <a:lnTo>
                  <a:pt x="276714" y="284808"/>
                </a:lnTo>
                <a:lnTo>
                  <a:pt x="219831" y="296421"/>
                </a:lnTo>
                <a:lnTo>
                  <a:pt x="196224" y="297195"/>
                </a:lnTo>
                <a:lnTo>
                  <a:pt x="371123" y="297195"/>
                </a:lnTo>
                <a:lnTo>
                  <a:pt x="400542" y="257185"/>
                </a:lnTo>
                <a:lnTo>
                  <a:pt x="416170" y="200395"/>
                </a:lnTo>
                <a:lnTo>
                  <a:pt x="417212" y="177177"/>
                </a:lnTo>
                <a:lnTo>
                  <a:pt x="416319" y="156107"/>
                </a:lnTo>
                <a:lnTo>
                  <a:pt x="402919" y="102876"/>
                </a:lnTo>
                <a:lnTo>
                  <a:pt x="377205" y="63055"/>
                </a:lnTo>
                <a:lnTo>
                  <a:pt x="371413" y="57160"/>
                </a:lnTo>
                <a:close/>
              </a:path>
            </a:pathLst>
          </a:custGeom>
          <a:solidFill>
            <a:srgbClr val="2127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0581219" y="2449422"/>
            <a:ext cx="429259" cy="709295"/>
          </a:xfrm>
          <a:custGeom>
            <a:avLst/>
            <a:gdLst/>
            <a:ahLst/>
            <a:cxnLst/>
            <a:rect l="l" t="t" r="r" b="b"/>
            <a:pathLst>
              <a:path w="429259" h="709294">
                <a:moveTo>
                  <a:pt x="234327" y="0"/>
                </a:moveTo>
                <a:lnTo>
                  <a:pt x="192402" y="2976"/>
                </a:lnTo>
                <a:lnTo>
                  <a:pt x="152393" y="11905"/>
                </a:lnTo>
                <a:lnTo>
                  <a:pt x="115605" y="26673"/>
                </a:lnTo>
                <a:lnTo>
                  <a:pt x="83348" y="47150"/>
                </a:lnTo>
                <a:lnTo>
                  <a:pt x="45290" y="88587"/>
                </a:lnTo>
                <a:lnTo>
                  <a:pt x="27991" y="123264"/>
                </a:lnTo>
                <a:lnTo>
                  <a:pt x="19183" y="163032"/>
                </a:lnTo>
                <a:lnTo>
                  <a:pt x="18083" y="184790"/>
                </a:lnTo>
                <a:lnTo>
                  <a:pt x="19005" y="207654"/>
                </a:lnTo>
                <a:lnTo>
                  <a:pt x="26387" y="247663"/>
                </a:lnTo>
                <a:lnTo>
                  <a:pt x="50107" y="294454"/>
                </a:lnTo>
                <a:lnTo>
                  <a:pt x="85145" y="328831"/>
                </a:lnTo>
                <a:lnTo>
                  <a:pt x="128100" y="353392"/>
                </a:lnTo>
                <a:lnTo>
                  <a:pt x="175618" y="371787"/>
                </a:lnTo>
                <a:lnTo>
                  <a:pt x="208249" y="382447"/>
                </a:lnTo>
                <a:lnTo>
                  <a:pt x="255761" y="398165"/>
                </a:lnTo>
                <a:lnTo>
                  <a:pt x="298699" y="416287"/>
                </a:lnTo>
                <a:lnTo>
                  <a:pt x="333734" y="440194"/>
                </a:lnTo>
                <a:lnTo>
                  <a:pt x="357464" y="473236"/>
                </a:lnTo>
                <a:lnTo>
                  <a:pt x="365768" y="519125"/>
                </a:lnTo>
                <a:lnTo>
                  <a:pt x="365023" y="533986"/>
                </a:lnTo>
                <a:lnTo>
                  <a:pt x="353874" y="573898"/>
                </a:lnTo>
                <a:lnTo>
                  <a:pt x="331178" y="606321"/>
                </a:lnTo>
                <a:lnTo>
                  <a:pt x="299202" y="630580"/>
                </a:lnTo>
                <a:lnTo>
                  <a:pt x="259318" y="646177"/>
                </a:lnTo>
                <a:lnTo>
                  <a:pt x="214307" y="651540"/>
                </a:lnTo>
                <a:lnTo>
                  <a:pt x="189749" y="650230"/>
                </a:lnTo>
                <a:lnTo>
                  <a:pt x="144740" y="639750"/>
                </a:lnTo>
                <a:lnTo>
                  <a:pt x="105456" y="618735"/>
                </a:lnTo>
                <a:lnTo>
                  <a:pt x="73305" y="586821"/>
                </a:lnTo>
                <a:lnTo>
                  <a:pt x="59998" y="566757"/>
                </a:lnTo>
                <a:lnTo>
                  <a:pt x="0" y="606766"/>
                </a:lnTo>
                <a:lnTo>
                  <a:pt x="44037" y="654041"/>
                </a:lnTo>
                <a:lnTo>
                  <a:pt x="96196" y="685350"/>
                </a:lnTo>
                <a:lnTo>
                  <a:pt x="155014" y="702851"/>
                </a:lnTo>
                <a:lnTo>
                  <a:pt x="219071" y="708690"/>
                </a:lnTo>
                <a:lnTo>
                  <a:pt x="239374" y="707915"/>
                </a:lnTo>
                <a:lnTo>
                  <a:pt x="278907" y="701719"/>
                </a:lnTo>
                <a:lnTo>
                  <a:pt x="316616" y="689373"/>
                </a:lnTo>
                <a:lnTo>
                  <a:pt x="350189" y="671034"/>
                </a:lnTo>
                <a:lnTo>
                  <a:pt x="391362" y="632602"/>
                </a:lnTo>
                <a:lnTo>
                  <a:pt x="411484" y="600096"/>
                </a:lnTo>
                <a:lnTo>
                  <a:pt x="424352" y="562238"/>
                </a:lnTo>
                <a:lnTo>
                  <a:pt x="428636" y="519125"/>
                </a:lnTo>
                <a:lnTo>
                  <a:pt x="427030" y="489391"/>
                </a:lnTo>
                <a:lnTo>
                  <a:pt x="414177" y="440098"/>
                </a:lnTo>
                <a:lnTo>
                  <a:pt x="389259" y="403665"/>
                </a:lnTo>
                <a:lnTo>
                  <a:pt x="357106" y="375807"/>
                </a:lnTo>
                <a:lnTo>
                  <a:pt x="318912" y="355329"/>
                </a:lnTo>
                <a:lnTo>
                  <a:pt x="276996" y="339374"/>
                </a:lnTo>
                <a:lnTo>
                  <a:pt x="232585" y="326720"/>
                </a:lnTo>
                <a:lnTo>
                  <a:pt x="211214" y="320054"/>
                </a:lnTo>
                <a:lnTo>
                  <a:pt x="170979" y="305289"/>
                </a:lnTo>
                <a:lnTo>
                  <a:pt x="135608" y="286713"/>
                </a:lnTo>
                <a:lnTo>
                  <a:pt x="95421" y="247387"/>
                </a:lnTo>
                <a:lnTo>
                  <a:pt x="82558" y="208576"/>
                </a:lnTo>
                <a:lnTo>
                  <a:pt x="80950" y="184790"/>
                </a:lnTo>
                <a:lnTo>
                  <a:pt x="81725" y="169137"/>
                </a:lnTo>
                <a:lnTo>
                  <a:pt x="93337" y="128592"/>
                </a:lnTo>
                <a:lnTo>
                  <a:pt x="116468" y="97422"/>
                </a:lnTo>
                <a:lnTo>
                  <a:pt x="148469" y="75249"/>
                </a:lnTo>
                <a:lnTo>
                  <a:pt x="188299" y="61708"/>
                </a:lnTo>
                <a:lnTo>
                  <a:pt x="232411" y="57150"/>
                </a:lnTo>
                <a:lnTo>
                  <a:pt x="253566" y="58192"/>
                </a:lnTo>
                <a:lnTo>
                  <a:pt x="291434" y="66528"/>
                </a:lnTo>
                <a:lnTo>
                  <a:pt x="338017" y="94658"/>
                </a:lnTo>
                <a:lnTo>
                  <a:pt x="363873" y="123828"/>
                </a:lnTo>
                <a:lnTo>
                  <a:pt x="418154" y="84772"/>
                </a:lnTo>
                <a:lnTo>
                  <a:pt x="380653" y="45600"/>
                </a:lnTo>
                <a:lnTo>
                  <a:pt x="336712" y="19528"/>
                </a:lnTo>
                <a:lnTo>
                  <a:pt x="287538" y="4883"/>
                </a:lnTo>
                <a:lnTo>
                  <a:pt x="261436" y="1221"/>
                </a:lnTo>
                <a:lnTo>
                  <a:pt x="234327" y="0"/>
                </a:lnTo>
                <a:close/>
              </a:path>
            </a:pathLst>
          </a:custGeom>
          <a:solidFill>
            <a:srgbClr val="2127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1152733" y="2466574"/>
            <a:ext cx="503555" cy="674370"/>
          </a:xfrm>
          <a:custGeom>
            <a:avLst/>
            <a:gdLst/>
            <a:ahLst/>
            <a:cxnLst/>
            <a:rect l="l" t="t" r="r" b="b"/>
            <a:pathLst>
              <a:path w="503554" h="674369">
                <a:moveTo>
                  <a:pt x="502945" y="0"/>
                </a:moveTo>
                <a:lnTo>
                  <a:pt x="440080" y="0"/>
                </a:lnTo>
                <a:lnTo>
                  <a:pt x="440080" y="468630"/>
                </a:lnTo>
                <a:lnTo>
                  <a:pt x="62877" y="468630"/>
                </a:lnTo>
                <a:lnTo>
                  <a:pt x="62877" y="0"/>
                </a:lnTo>
                <a:lnTo>
                  <a:pt x="0" y="0"/>
                </a:lnTo>
                <a:lnTo>
                  <a:pt x="0" y="468630"/>
                </a:lnTo>
                <a:lnTo>
                  <a:pt x="0" y="525780"/>
                </a:lnTo>
                <a:lnTo>
                  <a:pt x="0" y="674370"/>
                </a:lnTo>
                <a:lnTo>
                  <a:pt x="62877" y="674370"/>
                </a:lnTo>
                <a:lnTo>
                  <a:pt x="62877" y="525780"/>
                </a:lnTo>
                <a:lnTo>
                  <a:pt x="440080" y="525780"/>
                </a:lnTo>
                <a:lnTo>
                  <a:pt x="440080" y="674370"/>
                </a:lnTo>
                <a:lnTo>
                  <a:pt x="502945" y="674370"/>
                </a:lnTo>
                <a:lnTo>
                  <a:pt x="502945" y="525780"/>
                </a:lnTo>
                <a:lnTo>
                  <a:pt x="502945" y="468630"/>
                </a:lnTo>
                <a:lnTo>
                  <a:pt x="502945" y="0"/>
                </a:lnTo>
                <a:close/>
              </a:path>
            </a:pathLst>
          </a:custGeom>
          <a:solidFill>
            <a:srgbClr val="2127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1840466" y="2466563"/>
            <a:ext cx="62865" cy="675005"/>
          </a:xfrm>
          <a:custGeom>
            <a:avLst/>
            <a:gdLst/>
            <a:ahLst/>
            <a:cxnLst/>
            <a:rect l="l" t="t" r="r" b="b"/>
            <a:pathLst>
              <a:path w="62865" h="675005">
                <a:moveTo>
                  <a:pt x="62867" y="0"/>
                </a:moveTo>
                <a:lnTo>
                  <a:pt x="0" y="0"/>
                </a:lnTo>
                <a:lnTo>
                  <a:pt x="0" y="674398"/>
                </a:lnTo>
                <a:lnTo>
                  <a:pt x="62867" y="674398"/>
                </a:lnTo>
                <a:lnTo>
                  <a:pt x="62867" y="0"/>
                </a:lnTo>
                <a:close/>
              </a:path>
            </a:pathLst>
          </a:custGeom>
          <a:solidFill>
            <a:srgbClr val="2127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2088127" y="2466560"/>
            <a:ext cx="412115" cy="675005"/>
          </a:xfrm>
          <a:custGeom>
            <a:avLst/>
            <a:gdLst/>
            <a:ahLst/>
            <a:cxnLst/>
            <a:rect l="l" t="t" r="r" b="b"/>
            <a:pathLst>
              <a:path w="412115" h="675005">
                <a:moveTo>
                  <a:pt x="194318" y="0"/>
                </a:moveTo>
                <a:lnTo>
                  <a:pt x="0" y="0"/>
                </a:lnTo>
                <a:lnTo>
                  <a:pt x="0" y="674398"/>
                </a:lnTo>
                <a:lnTo>
                  <a:pt x="62867" y="674398"/>
                </a:lnTo>
                <a:lnTo>
                  <a:pt x="62867" y="354355"/>
                </a:lnTo>
                <a:lnTo>
                  <a:pt x="208600" y="354355"/>
                </a:lnTo>
                <a:lnTo>
                  <a:pt x="247766" y="351737"/>
                </a:lnTo>
                <a:lnTo>
                  <a:pt x="285289" y="343874"/>
                </a:lnTo>
                <a:lnTo>
                  <a:pt x="335461" y="321993"/>
                </a:lnTo>
                <a:lnTo>
                  <a:pt x="366424" y="297195"/>
                </a:lnTo>
                <a:lnTo>
                  <a:pt x="62867" y="297195"/>
                </a:lnTo>
                <a:lnTo>
                  <a:pt x="62867" y="57160"/>
                </a:lnTo>
                <a:lnTo>
                  <a:pt x="364709" y="57160"/>
                </a:lnTo>
                <a:lnTo>
                  <a:pt x="353859" y="47125"/>
                </a:lnTo>
                <a:lnTo>
                  <a:pt x="305044" y="19178"/>
                </a:lnTo>
                <a:lnTo>
                  <a:pt x="268138" y="8104"/>
                </a:lnTo>
                <a:lnTo>
                  <a:pt x="230388" y="2030"/>
                </a:lnTo>
                <a:lnTo>
                  <a:pt x="212143" y="508"/>
                </a:lnTo>
                <a:lnTo>
                  <a:pt x="194318" y="0"/>
                </a:lnTo>
                <a:close/>
              </a:path>
              <a:path w="412115" h="675005">
                <a:moveTo>
                  <a:pt x="364709" y="57160"/>
                </a:moveTo>
                <a:lnTo>
                  <a:pt x="201941" y="57160"/>
                </a:lnTo>
                <a:lnTo>
                  <a:pt x="215261" y="57578"/>
                </a:lnTo>
                <a:lnTo>
                  <a:pt x="228595" y="58830"/>
                </a:lnTo>
                <a:lnTo>
                  <a:pt x="268222" y="67672"/>
                </a:lnTo>
                <a:lnTo>
                  <a:pt x="302420" y="85253"/>
                </a:lnTo>
                <a:lnTo>
                  <a:pt x="335769" y="122886"/>
                </a:lnTo>
                <a:lnTo>
                  <a:pt x="347822" y="162536"/>
                </a:lnTo>
                <a:lnTo>
                  <a:pt x="348628" y="178130"/>
                </a:lnTo>
                <a:lnTo>
                  <a:pt x="347853" y="194151"/>
                </a:lnTo>
                <a:lnTo>
                  <a:pt x="336251" y="234327"/>
                </a:lnTo>
                <a:lnTo>
                  <a:pt x="303865" y="270996"/>
                </a:lnTo>
                <a:lnTo>
                  <a:pt x="258138" y="291006"/>
                </a:lnTo>
                <a:lnTo>
                  <a:pt x="219018" y="296809"/>
                </a:lnTo>
                <a:lnTo>
                  <a:pt x="205752" y="297195"/>
                </a:lnTo>
                <a:lnTo>
                  <a:pt x="366424" y="297195"/>
                </a:lnTo>
                <a:lnTo>
                  <a:pt x="394825" y="257185"/>
                </a:lnTo>
                <a:lnTo>
                  <a:pt x="407322" y="220756"/>
                </a:lnTo>
                <a:lnTo>
                  <a:pt x="411495" y="178130"/>
                </a:lnTo>
                <a:lnTo>
                  <a:pt x="410213" y="153041"/>
                </a:lnTo>
                <a:lnTo>
                  <a:pt x="399970" y="109463"/>
                </a:lnTo>
                <a:lnTo>
                  <a:pt x="380053" y="74512"/>
                </a:lnTo>
                <a:lnTo>
                  <a:pt x="367668" y="59897"/>
                </a:lnTo>
                <a:lnTo>
                  <a:pt x="364709" y="57160"/>
                </a:lnTo>
                <a:close/>
              </a:path>
            </a:pathLst>
          </a:custGeom>
          <a:solidFill>
            <a:srgbClr val="21275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5" name="object 7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74335" y="658466"/>
            <a:ext cx="3053702" cy="905878"/>
          </a:xfrm>
          <a:prstGeom prst="rect">
            <a:avLst/>
          </a:prstGeom>
        </p:spPr>
      </p:pic>
      <p:sp>
        <p:nvSpPr>
          <p:cNvPr id="76" name="object 168">
            <a:extLst>
              <a:ext uri="{FF2B5EF4-FFF2-40B4-BE49-F238E27FC236}">
                <a16:creationId xmlns:a16="http://schemas.microsoft.com/office/drawing/2014/main" id="{02796A9B-8EFA-AA4E-BEFD-85C658B8A140}"/>
              </a:ext>
            </a:extLst>
          </p:cNvPr>
          <p:cNvSpPr/>
          <p:nvPr/>
        </p:nvSpPr>
        <p:spPr>
          <a:xfrm>
            <a:off x="0" y="0"/>
            <a:ext cx="20104100" cy="377190"/>
          </a:xfrm>
          <a:custGeom>
            <a:avLst/>
            <a:gdLst/>
            <a:ahLst/>
            <a:cxnLst/>
            <a:rect l="l" t="t" r="r" b="b"/>
            <a:pathLst>
              <a:path w="20104100" h="377190">
                <a:moveTo>
                  <a:pt x="20104099" y="0"/>
                </a:moveTo>
                <a:lnTo>
                  <a:pt x="0" y="0"/>
                </a:lnTo>
                <a:lnTo>
                  <a:pt x="0" y="376951"/>
                </a:lnTo>
                <a:lnTo>
                  <a:pt x="20104099" y="376951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1615345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55841" y="3962234"/>
            <a:ext cx="20104100" cy="222945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en-US" sz="7200" spc="-10" dirty="0"/>
              <a:t>Education and Talent:</a:t>
            </a:r>
            <a:br>
              <a:rPr lang="en-US" sz="7200" spc="-10" dirty="0"/>
            </a:br>
            <a:r>
              <a:rPr lang="en-US" sz="7200" spc="-10" dirty="0"/>
              <a:t>Building a Pipeline for the Future</a:t>
            </a:r>
            <a:endParaRPr sz="7200" spc="-10" dirty="0"/>
          </a:p>
        </p:txBody>
      </p:sp>
      <p:grpSp>
        <p:nvGrpSpPr>
          <p:cNvPr id="3" name="object 3"/>
          <p:cNvGrpSpPr/>
          <p:nvPr/>
        </p:nvGrpSpPr>
        <p:grpSpPr>
          <a:xfrm>
            <a:off x="0" y="10177700"/>
            <a:ext cx="20104100" cy="1130935"/>
            <a:chOff x="0" y="10177700"/>
            <a:chExt cx="20104100" cy="1130935"/>
          </a:xfrm>
        </p:grpSpPr>
        <p:sp>
          <p:nvSpPr>
            <p:cNvPr id="4" name="object 4"/>
            <p:cNvSpPr/>
            <p:nvPr/>
          </p:nvSpPr>
          <p:spPr>
            <a:xfrm>
              <a:off x="11256" y="10177700"/>
              <a:ext cx="1226820" cy="979169"/>
            </a:xfrm>
            <a:custGeom>
              <a:avLst/>
              <a:gdLst/>
              <a:ahLst/>
              <a:cxnLst/>
              <a:rect l="l" t="t" r="r" b="b"/>
              <a:pathLst>
                <a:path w="1226820" h="979170">
                  <a:moveTo>
                    <a:pt x="1226821" y="0"/>
                  </a:moveTo>
                  <a:lnTo>
                    <a:pt x="639415" y="0"/>
                  </a:lnTo>
                  <a:lnTo>
                    <a:pt x="0" y="244484"/>
                  </a:lnTo>
                  <a:lnTo>
                    <a:pt x="298420" y="979048"/>
                  </a:lnTo>
                  <a:lnTo>
                    <a:pt x="1226821" y="0"/>
                  </a:lnTo>
                  <a:close/>
                </a:path>
              </a:pathLst>
            </a:custGeom>
            <a:solidFill>
              <a:srgbClr val="263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10177700"/>
              <a:ext cx="650875" cy="245110"/>
            </a:xfrm>
            <a:custGeom>
              <a:avLst/>
              <a:gdLst/>
              <a:ahLst/>
              <a:cxnLst/>
              <a:rect l="l" t="t" r="r" b="b"/>
              <a:pathLst>
                <a:path w="650875" h="245109">
                  <a:moveTo>
                    <a:pt x="650671" y="0"/>
                  </a:moveTo>
                  <a:lnTo>
                    <a:pt x="0" y="0"/>
                  </a:lnTo>
                  <a:lnTo>
                    <a:pt x="0" y="236893"/>
                  </a:lnTo>
                  <a:lnTo>
                    <a:pt x="11256" y="244484"/>
                  </a:lnTo>
                  <a:lnTo>
                    <a:pt x="650671" y="0"/>
                  </a:lnTo>
                  <a:close/>
                </a:path>
              </a:pathLst>
            </a:custGeom>
            <a:solidFill>
              <a:srgbClr val="292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62001" y="11156753"/>
              <a:ext cx="641350" cy="152400"/>
            </a:xfrm>
            <a:custGeom>
              <a:avLst/>
              <a:gdLst/>
              <a:ahLst/>
              <a:cxnLst/>
              <a:rect l="l" t="t" r="r" b="b"/>
              <a:pathLst>
                <a:path w="641350" h="152400">
                  <a:moveTo>
                    <a:pt x="641045" y="151803"/>
                  </a:moveTo>
                  <a:lnTo>
                    <a:pt x="147675" y="12"/>
                  </a:lnTo>
                  <a:lnTo>
                    <a:pt x="0" y="151803"/>
                  </a:lnTo>
                  <a:lnTo>
                    <a:pt x="315048" y="151803"/>
                  </a:lnTo>
                  <a:lnTo>
                    <a:pt x="641045" y="151803"/>
                  </a:lnTo>
                  <a:close/>
                </a:path>
              </a:pathLst>
            </a:custGeom>
            <a:solidFill>
              <a:srgbClr val="263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09675" y="10376269"/>
              <a:ext cx="2438400" cy="932815"/>
            </a:xfrm>
            <a:custGeom>
              <a:avLst/>
              <a:gdLst/>
              <a:ahLst/>
              <a:cxnLst/>
              <a:rect l="l" t="t" r="r" b="b"/>
              <a:pathLst>
                <a:path w="2438400" h="932815">
                  <a:moveTo>
                    <a:pt x="2364378" y="0"/>
                  </a:moveTo>
                  <a:lnTo>
                    <a:pt x="0" y="780478"/>
                  </a:lnTo>
                  <a:lnTo>
                    <a:pt x="493377" y="932285"/>
                  </a:lnTo>
                  <a:lnTo>
                    <a:pt x="2438218" y="932285"/>
                  </a:lnTo>
                  <a:lnTo>
                    <a:pt x="2364378" y="0"/>
                  </a:lnTo>
                  <a:close/>
                </a:path>
              </a:pathLst>
            </a:custGeom>
            <a:solidFill>
              <a:srgbClr val="2724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276904" y="10177700"/>
              <a:ext cx="397510" cy="198755"/>
            </a:xfrm>
            <a:custGeom>
              <a:avLst/>
              <a:gdLst/>
              <a:ahLst/>
              <a:cxnLst/>
              <a:rect l="l" t="t" r="r" b="b"/>
              <a:pathLst>
                <a:path w="397510" h="198754">
                  <a:moveTo>
                    <a:pt x="351402" y="0"/>
                  </a:moveTo>
                  <a:lnTo>
                    <a:pt x="0" y="0"/>
                  </a:lnTo>
                  <a:lnTo>
                    <a:pt x="397139" y="198569"/>
                  </a:lnTo>
                  <a:lnTo>
                    <a:pt x="351402" y="0"/>
                  </a:lnTo>
                  <a:close/>
                </a:path>
              </a:pathLst>
            </a:custGeom>
            <a:solidFill>
              <a:srgbClr val="292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628311" y="10177700"/>
              <a:ext cx="354965" cy="198755"/>
            </a:xfrm>
            <a:custGeom>
              <a:avLst/>
              <a:gdLst/>
              <a:ahLst/>
              <a:cxnLst/>
              <a:rect l="l" t="t" r="r" b="b"/>
              <a:pathLst>
                <a:path w="354964" h="198754">
                  <a:moveTo>
                    <a:pt x="354942" y="0"/>
                  </a:moveTo>
                  <a:lnTo>
                    <a:pt x="0" y="0"/>
                  </a:lnTo>
                  <a:lnTo>
                    <a:pt x="45736" y="198569"/>
                  </a:lnTo>
                  <a:lnTo>
                    <a:pt x="354942" y="0"/>
                  </a:lnTo>
                  <a:close/>
                </a:path>
              </a:pathLst>
            </a:custGeom>
            <a:solidFill>
              <a:srgbClr val="2724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753220" y="10177700"/>
              <a:ext cx="1136650" cy="589280"/>
            </a:xfrm>
            <a:custGeom>
              <a:avLst/>
              <a:gdLst/>
              <a:ahLst/>
              <a:cxnLst/>
              <a:rect l="l" t="t" r="r" b="b"/>
              <a:pathLst>
                <a:path w="1136650" h="589279">
                  <a:moveTo>
                    <a:pt x="1136112" y="0"/>
                  </a:moveTo>
                  <a:lnTo>
                    <a:pt x="0" y="0"/>
                  </a:lnTo>
                  <a:lnTo>
                    <a:pt x="428217" y="588809"/>
                  </a:lnTo>
                  <a:lnTo>
                    <a:pt x="1136112" y="0"/>
                  </a:lnTo>
                  <a:close/>
                </a:path>
              </a:pathLst>
            </a:custGeom>
            <a:solidFill>
              <a:srgbClr val="292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674046" y="10376270"/>
              <a:ext cx="1507490" cy="932815"/>
            </a:xfrm>
            <a:custGeom>
              <a:avLst/>
              <a:gdLst/>
              <a:ahLst/>
              <a:cxnLst/>
              <a:rect l="l" t="t" r="r" b="b"/>
              <a:pathLst>
                <a:path w="1507489" h="932815">
                  <a:moveTo>
                    <a:pt x="0" y="0"/>
                  </a:moveTo>
                  <a:lnTo>
                    <a:pt x="73851" y="932285"/>
                  </a:lnTo>
                  <a:lnTo>
                    <a:pt x="857659" y="932285"/>
                  </a:lnTo>
                  <a:lnTo>
                    <a:pt x="1507399" y="3902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3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205819" y="10177700"/>
              <a:ext cx="1743075" cy="504825"/>
            </a:xfrm>
            <a:custGeom>
              <a:avLst/>
              <a:gdLst/>
              <a:ahLst/>
              <a:cxnLst/>
              <a:rect l="l" t="t" r="r" b="b"/>
              <a:pathLst>
                <a:path w="1743075" h="504825">
                  <a:moveTo>
                    <a:pt x="1173985" y="0"/>
                  </a:moveTo>
                  <a:lnTo>
                    <a:pt x="0" y="0"/>
                  </a:lnTo>
                  <a:lnTo>
                    <a:pt x="89871" y="504644"/>
                  </a:lnTo>
                  <a:lnTo>
                    <a:pt x="1742638" y="481692"/>
                  </a:lnTo>
                  <a:lnTo>
                    <a:pt x="1173985" y="0"/>
                  </a:lnTo>
                  <a:close/>
                </a:path>
              </a:pathLst>
            </a:custGeom>
            <a:solidFill>
              <a:srgbClr val="2724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354758" y="10177700"/>
              <a:ext cx="1941195" cy="504825"/>
            </a:xfrm>
            <a:custGeom>
              <a:avLst/>
              <a:gdLst/>
              <a:ahLst/>
              <a:cxnLst/>
              <a:rect l="l" t="t" r="r" b="b"/>
              <a:pathLst>
                <a:path w="1941195" h="504825">
                  <a:moveTo>
                    <a:pt x="1851064" y="0"/>
                  </a:moveTo>
                  <a:lnTo>
                    <a:pt x="0" y="0"/>
                  </a:lnTo>
                  <a:lnTo>
                    <a:pt x="1940925" y="504644"/>
                  </a:lnTo>
                  <a:lnTo>
                    <a:pt x="1851064" y="0"/>
                  </a:lnTo>
                  <a:close/>
                </a:path>
              </a:pathLst>
            </a:custGeom>
            <a:solidFill>
              <a:srgbClr val="1D44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062561" y="10177700"/>
              <a:ext cx="2233295" cy="1130935"/>
            </a:xfrm>
            <a:custGeom>
              <a:avLst/>
              <a:gdLst/>
              <a:ahLst/>
              <a:cxnLst/>
              <a:rect l="l" t="t" r="r" b="b"/>
              <a:pathLst>
                <a:path w="2233295" h="1130934">
                  <a:moveTo>
                    <a:pt x="292200" y="0"/>
                  </a:moveTo>
                  <a:lnTo>
                    <a:pt x="0" y="0"/>
                  </a:lnTo>
                  <a:lnTo>
                    <a:pt x="765275" y="1130855"/>
                  </a:lnTo>
                  <a:lnTo>
                    <a:pt x="1651635" y="1130855"/>
                  </a:lnTo>
                  <a:lnTo>
                    <a:pt x="2233125" y="504644"/>
                  </a:lnTo>
                  <a:lnTo>
                    <a:pt x="292200" y="0"/>
                  </a:lnTo>
                  <a:close/>
                </a:path>
              </a:pathLst>
            </a:custGeom>
            <a:solidFill>
              <a:srgbClr val="263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181439" y="10177700"/>
              <a:ext cx="1646555" cy="1130935"/>
            </a:xfrm>
            <a:custGeom>
              <a:avLst/>
              <a:gdLst/>
              <a:ahLst/>
              <a:cxnLst/>
              <a:rect l="l" t="t" r="r" b="b"/>
              <a:pathLst>
                <a:path w="1646554" h="1130934">
                  <a:moveTo>
                    <a:pt x="881125" y="0"/>
                  </a:moveTo>
                  <a:lnTo>
                    <a:pt x="707894" y="0"/>
                  </a:lnTo>
                  <a:lnTo>
                    <a:pt x="0" y="588809"/>
                  </a:lnTo>
                  <a:lnTo>
                    <a:pt x="1000702" y="1130855"/>
                  </a:lnTo>
                  <a:lnTo>
                    <a:pt x="1646400" y="1130855"/>
                  </a:lnTo>
                  <a:lnTo>
                    <a:pt x="881125" y="0"/>
                  </a:lnTo>
                  <a:close/>
                </a:path>
              </a:pathLst>
            </a:custGeom>
            <a:solidFill>
              <a:srgbClr val="2724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181441" y="10766509"/>
              <a:ext cx="1000760" cy="542290"/>
            </a:xfrm>
            <a:custGeom>
              <a:avLst/>
              <a:gdLst/>
              <a:ahLst/>
              <a:cxnLst/>
              <a:rect l="l" t="t" r="r" b="b"/>
              <a:pathLst>
                <a:path w="1000760" h="542290">
                  <a:moveTo>
                    <a:pt x="0" y="0"/>
                  </a:moveTo>
                  <a:lnTo>
                    <a:pt x="83243" y="542046"/>
                  </a:lnTo>
                  <a:lnTo>
                    <a:pt x="1000702" y="542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92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531707" y="10766509"/>
              <a:ext cx="733425" cy="542290"/>
            </a:xfrm>
            <a:custGeom>
              <a:avLst/>
              <a:gdLst/>
              <a:ahLst/>
              <a:cxnLst/>
              <a:rect l="l" t="t" r="r" b="b"/>
              <a:pathLst>
                <a:path w="733425" h="542290">
                  <a:moveTo>
                    <a:pt x="649739" y="0"/>
                  </a:moveTo>
                  <a:lnTo>
                    <a:pt x="0" y="542046"/>
                  </a:lnTo>
                  <a:lnTo>
                    <a:pt x="732982" y="542046"/>
                  </a:lnTo>
                  <a:lnTo>
                    <a:pt x="649739" y="0"/>
                  </a:lnTo>
                  <a:close/>
                </a:path>
              </a:pathLst>
            </a:custGeom>
            <a:solidFill>
              <a:srgbClr val="1D44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239988" y="10682341"/>
              <a:ext cx="496570" cy="626745"/>
            </a:xfrm>
            <a:custGeom>
              <a:avLst/>
              <a:gdLst/>
              <a:ahLst/>
              <a:cxnLst/>
              <a:rect l="l" t="t" r="r" b="b"/>
              <a:pathLst>
                <a:path w="496570" h="626745">
                  <a:moveTo>
                    <a:pt x="55700" y="0"/>
                  </a:moveTo>
                  <a:lnTo>
                    <a:pt x="0" y="626214"/>
                  </a:lnTo>
                  <a:lnTo>
                    <a:pt x="496491" y="626214"/>
                  </a:lnTo>
                  <a:lnTo>
                    <a:pt x="55700" y="0"/>
                  </a:lnTo>
                  <a:close/>
                </a:path>
              </a:pathLst>
            </a:custGeom>
            <a:solidFill>
              <a:srgbClr val="292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714206" y="10682343"/>
              <a:ext cx="581660" cy="626745"/>
            </a:xfrm>
            <a:custGeom>
              <a:avLst/>
              <a:gdLst/>
              <a:ahLst/>
              <a:cxnLst/>
              <a:rect l="l" t="t" r="r" b="b"/>
              <a:pathLst>
                <a:path w="581659" h="626745">
                  <a:moveTo>
                    <a:pt x="581484" y="0"/>
                  </a:moveTo>
                  <a:lnTo>
                    <a:pt x="0" y="626212"/>
                  </a:lnTo>
                  <a:lnTo>
                    <a:pt x="525784" y="626212"/>
                  </a:lnTo>
                  <a:lnTo>
                    <a:pt x="581484" y="0"/>
                  </a:lnTo>
                  <a:close/>
                </a:path>
              </a:pathLst>
            </a:custGeom>
            <a:solidFill>
              <a:srgbClr val="2724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295693" y="10659386"/>
              <a:ext cx="1652905" cy="649605"/>
            </a:xfrm>
            <a:custGeom>
              <a:avLst/>
              <a:gdLst/>
              <a:ahLst/>
              <a:cxnLst/>
              <a:rect l="l" t="t" r="r" b="b"/>
              <a:pathLst>
                <a:path w="1652904" h="649604">
                  <a:moveTo>
                    <a:pt x="1652766" y="0"/>
                  </a:moveTo>
                  <a:lnTo>
                    <a:pt x="0" y="22952"/>
                  </a:lnTo>
                  <a:lnTo>
                    <a:pt x="440792" y="649169"/>
                  </a:lnTo>
                  <a:lnTo>
                    <a:pt x="1100741" y="649169"/>
                  </a:lnTo>
                  <a:lnTo>
                    <a:pt x="1652766" y="0"/>
                  </a:lnTo>
                  <a:close/>
                </a:path>
              </a:pathLst>
            </a:custGeom>
            <a:solidFill>
              <a:srgbClr val="263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396434" y="10659386"/>
              <a:ext cx="1369060" cy="649605"/>
            </a:xfrm>
            <a:custGeom>
              <a:avLst/>
              <a:gdLst/>
              <a:ahLst/>
              <a:cxnLst/>
              <a:rect l="l" t="t" r="r" b="b"/>
              <a:pathLst>
                <a:path w="1369059" h="649604">
                  <a:moveTo>
                    <a:pt x="552024" y="0"/>
                  </a:moveTo>
                  <a:lnTo>
                    <a:pt x="0" y="649169"/>
                  </a:lnTo>
                  <a:lnTo>
                    <a:pt x="1368903" y="649169"/>
                  </a:lnTo>
                  <a:lnTo>
                    <a:pt x="552024" y="0"/>
                  </a:lnTo>
                  <a:close/>
                </a:path>
              </a:pathLst>
            </a:custGeom>
            <a:solidFill>
              <a:srgbClr val="1D44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379799" y="10177700"/>
              <a:ext cx="568960" cy="481965"/>
            </a:xfrm>
            <a:custGeom>
              <a:avLst/>
              <a:gdLst/>
              <a:ahLst/>
              <a:cxnLst/>
              <a:rect l="l" t="t" r="r" b="b"/>
              <a:pathLst>
                <a:path w="568959" h="481965">
                  <a:moveTo>
                    <a:pt x="438109" y="0"/>
                  </a:moveTo>
                  <a:lnTo>
                    <a:pt x="0" y="0"/>
                  </a:lnTo>
                  <a:lnTo>
                    <a:pt x="568659" y="481686"/>
                  </a:lnTo>
                  <a:lnTo>
                    <a:pt x="438109" y="0"/>
                  </a:lnTo>
                  <a:close/>
                </a:path>
              </a:pathLst>
            </a:custGeom>
            <a:solidFill>
              <a:srgbClr val="292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817909" y="10177700"/>
              <a:ext cx="495934" cy="481965"/>
            </a:xfrm>
            <a:custGeom>
              <a:avLst/>
              <a:gdLst/>
              <a:ahLst/>
              <a:cxnLst/>
              <a:rect l="l" t="t" r="r" b="b"/>
              <a:pathLst>
                <a:path w="495934" h="481965">
                  <a:moveTo>
                    <a:pt x="495437" y="0"/>
                  </a:moveTo>
                  <a:lnTo>
                    <a:pt x="0" y="0"/>
                  </a:lnTo>
                  <a:lnTo>
                    <a:pt x="130549" y="481685"/>
                  </a:lnTo>
                  <a:lnTo>
                    <a:pt x="495437" y="0"/>
                  </a:lnTo>
                  <a:close/>
                </a:path>
              </a:pathLst>
            </a:custGeom>
            <a:solidFill>
              <a:srgbClr val="1563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948459" y="10177700"/>
              <a:ext cx="1047750" cy="1130935"/>
            </a:xfrm>
            <a:custGeom>
              <a:avLst/>
              <a:gdLst/>
              <a:ahLst/>
              <a:cxnLst/>
              <a:rect l="l" t="t" r="r" b="b"/>
              <a:pathLst>
                <a:path w="1047750" h="1130934">
                  <a:moveTo>
                    <a:pt x="998510" y="0"/>
                  </a:moveTo>
                  <a:lnTo>
                    <a:pt x="364881" y="0"/>
                  </a:lnTo>
                  <a:lnTo>
                    <a:pt x="0" y="481677"/>
                  </a:lnTo>
                  <a:lnTo>
                    <a:pt x="816889" y="1130855"/>
                  </a:lnTo>
                  <a:lnTo>
                    <a:pt x="1047677" y="1130855"/>
                  </a:lnTo>
                  <a:lnTo>
                    <a:pt x="998510" y="0"/>
                  </a:lnTo>
                  <a:close/>
                </a:path>
              </a:pathLst>
            </a:custGeom>
            <a:solidFill>
              <a:srgbClr val="292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6007715" y="10253845"/>
              <a:ext cx="1591310" cy="1054735"/>
            </a:xfrm>
            <a:custGeom>
              <a:avLst/>
              <a:gdLst/>
              <a:ahLst/>
              <a:cxnLst/>
              <a:rect l="l" t="t" r="r" b="b"/>
              <a:pathLst>
                <a:path w="1591309" h="1054734">
                  <a:moveTo>
                    <a:pt x="1495364" y="0"/>
                  </a:moveTo>
                  <a:lnTo>
                    <a:pt x="0" y="1054710"/>
                  </a:lnTo>
                  <a:lnTo>
                    <a:pt x="1591255" y="1054710"/>
                  </a:lnTo>
                  <a:lnTo>
                    <a:pt x="1495364" y="0"/>
                  </a:lnTo>
                  <a:close/>
                </a:path>
              </a:pathLst>
            </a:custGeom>
            <a:solidFill>
              <a:srgbClr val="008F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7503075" y="10253843"/>
              <a:ext cx="1477010" cy="1054735"/>
            </a:xfrm>
            <a:custGeom>
              <a:avLst/>
              <a:gdLst/>
              <a:ahLst/>
              <a:cxnLst/>
              <a:rect l="l" t="t" r="r" b="b"/>
              <a:pathLst>
                <a:path w="1477009" h="1054734">
                  <a:moveTo>
                    <a:pt x="0" y="0"/>
                  </a:moveTo>
                  <a:lnTo>
                    <a:pt x="95891" y="1054712"/>
                  </a:lnTo>
                  <a:lnTo>
                    <a:pt x="1476599" y="10547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70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3261426" y="10539511"/>
              <a:ext cx="1080135" cy="769620"/>
            </a:xfrm>
            <a:custGeom>
              <a:avLst/>
              <a:gdLst/>
              <a:ahLst/>
              <a:cxnLst/>
              <a:rect l="l" t="t" r="r" b="b"/>
              <a:pathLst>
                <a:path w="1080134" h="769620">
                  <a:moveTo>
                    <a:pt x="854490" y="0"/>
                  </a:moveTo>
                  <a:lnTo>
                    <a:pt x="0" y="769044"/>
                  </a:lnTo>
                  <a:lnTo>
                    <a:pt x="1079900" y="769044"/>
                  </a:lnTo>
                  <a:lnTo>
                    <a:pt x="854490" y="0"/>
                  </a:lnTo>
                  <a:close/>
                </a:path>
              </a:pathLst>
            </a:custGeom>
            <a:solidFill>
              <a:srgbClr val="1D44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4115905" y="10539521"/>
              <a:ext cx="814705" cy="769620"/>
            </a:xfrm>
            <a:custGeom>
              <a:avLst/>
              <a:gdLst/>
              <a:ahLst/>
              <a:cxnLst/>
              <a:rect l="l" t="t" r="r" b="b"/>
              <a:pathLst>
                <a:path w="814705" h="769620">
                  <a:moveTo>
                    <a:pt x="0" y="0"/>
                  </a:moveTo>
                  <a:lnTo>
                    <a:pt x="225407" y="769034"/>
                  </a:lnTo>
                  <a:lnTo>
                    <a:pt x="814672" y="7690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85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4115915" y="10177700"/>
              <a:ext cx="1886585" cy="1130935"/>
            </a:xfrm>
            <a:custGeom>
              <a:avLst/>
              <a:gdLst/>
              <a:ahLst/>
              <a:cxnLst/>
              <a:rect l="l" t="t" r="r" b="b"/>
              <a:pathLst>
                <a:path w="1886584" h="1130934">
                  <a:moveTo>
                    <a:pt x="1886490" y="0"/>
                  </a:moveTo>
                  <a:lnTo>
                    <a:pt x="1038240" y="0"/>
                  </a:lnTo>
                  <a:lnTo>
                    <a:pt x="0" y="361810"/>
                  </a:lnTo>
                  <a:lnTo>
                    <a:pt x="814683" y="1130855"/>
                  </a:lnTo>
                  <a:lnTo>
                    <a:pt x="1445039" y="1130855"/>
                  </a:lnTo>
                  <a:lnTo>
                    <a:pt x="1886490" y="0"/>
                  </a:lnTo>
                  <a:close/>
                </a:path>
              </a:pathLst>
            </a:custGeom>
            <a:solidFill>
              <a:srgbClr val="263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5560950" y="10177700"/>
              <a:ext cx="1942464" cy="1130935"/>
            </a:xfrm>
            <a:custGeom>
              <a:avLst/>
              <a:gdLst/>
              <a:ahLst/>
              <a:cxnLst/>
              <a:rect l="l" t="t" r="r" b="b"/>
              <a:pathLst>
                <a:path w="1942465" h="1130934">
                  <a:moveTo>
                    <a:pt x="1693265" y="0"/>
                  </a:moveTo>
                  <a:lnTo>
                    <a:pt x="441443" y="0"/>
                  </a:lnTo>
                  <a:lnTo>
                    <a:pt x="0" y="1130855"/>
                  </a:lnTo>
                  <a:lnTo>
                    <a:pt x="446765" y="1130855"/>
                  </a:lnTo>
                  <a:lnTo>
                    <a:pt x="1942129" y="76145"/>
                  </a:lnTo>
                  <a:lnTo>
                    <a:pt x="1693265" y="0"/>
                  </a:lnTo>
                  <a:close/>
                </a:path>
              </a:pathLst>
            </a:custGeom>
            <a:solidFill>
              <a:srgbClr val="1D44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1422514" y="10427285"/>
              <a:ext cx="1431290" cy="881380"/>
            </a:xfrm>
            <a:custGeom>
              <a:avLst/>
              <a:gdLst/>
              <a:ahLst/>
              <a:cxnLst/>
              <a:rect l="l" t="t" r="r" b="b"/>
              <a:pathLst>
                <a:path w="1431290" h="881379">
                  <a:moveTo>
                    <a:pt x="0" y="0"/>
                  </a:moveTo>
                  <a:lnTo>
                    <a:pt x="56551" y="881270"/>
                  </a:lnTo>
                  <a:lnTo>
                    <a:pt x="1430969" y="8812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92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0255875" y="10427280"/>
              <a:ext cx="1223645" cy="881380"/>
            </a:xfrm>
            <a:custGeom>
              <a:avLst/>
              <a:gdLst/>
              <a:ahLst/>
              <a:cxnLst/>
              <a:rect l="l" t="t" r="r" b="b"/>
              <a:pathLst>
                <a:path w="1223645" h="881379">
                  <a:moveTo>
                    <a:pt x="1166624" y="0"/>
                  </a:moveTo>
                  <a:lnTo>
                    <a:pt x="0" y="881275"/>
                  </a:lnTo>
                  <a:lnTo>
                    <a:pt x="1223180" y="881275"/>
                  </a:lnTo>
                  <a:lnTo>
                    <a:pt x="1166624" y="0"/>
                  </a:lnTo>
                  <a:close/>
                </a:path>
              </a:pathLst>
            </a:custGeom>
            <a:solidFill>
              <a:srgbClr val="1D44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2820228" y="10264049"/>
              <a:ext cx="1296035" cy="1044575"/>
            </a:xfrm>
            <a:custGeom>
              <a:avLst/>
              <a:gdLst/>
              <a:ahLst/>
              <a:cxnLst/>
              <a:rect l="l" t="t" r="r" b="b"/>
              <a:pathLst>
                <a:path w="1296034" h="1044575">
                  <a:moveTo>
                    <a:pt x="0" y="0"/>
                  </a:moveTo>
                  <a:lnTo>
                    <a:pt x="241035" y="1044506"/>
                  </a:lnTo>
                  <a:lnTo>
                    <a:pt x="441192" y="1044506"/>
                  </a:lnTo>
                  <a:lnTo>
                    <a:pt x="1295677" y="2754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59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1422514" y="10264054"/>
              <a:ext cx="1638935" cy="1044575"/>
            </a:xfrm>
            <a:custGeom>
              <a:avLst/>
              <a:gdLst/>
              <a:ahLst/>
              <a:cxnLst/>
              <a:rect l="l" t="t" r="r" b="b"/>
              <a:pathLst>
                <a:path w="1638934" h="1044575">
                  <a:moveTo>
                    <a:pt x="1397727" y="0"/>
                  </a:moveTo>
                  <a:lnTo>
                    <a:pt x="0" y="163230"/>
                  </a:lnTo>
                  <a:lnTo>
                    <a:pt x="1430969" y="1044501"/>
                  </a:lnTo>
                  <a:lnTo>
                    <a:pt x="1638761" y="1044501"/>
                  </a:lnTo>
                  <a:lnTo>
                    <a:pt x="1397727" y="0"/>
                  </a:lnTo>
                  <a:close/>
                </a:path>
              </a:pathLst>
            </a:custGeom>
            <a:solidFill>
              <a:srgbClr val="263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2820236" y="10177700"/>
              <a:ext cx="1412875" cy="361950"/>
            </a:xfrm>
            <a:custGeom>
              <a:avLst/>
              <a:gdLst/>
              <a:ahLst/>
              <a:cxnLst/>
              <a:rect l="l" t="t" r="r" b="b"/>
              <a:pathLst>
                <a:path w="1412875" h="361950">
                  <a:moveTo>
                    <a:pt x="1412292" y="0"/>
                  </a:moveTo>
                  <a:lnTo>
                    <a:pt x="152472" y="0"/>
                  </a:lnTo>
                  <a:lnTo>
                    <a:pt x="0" y="86339"/>
                  </a:lnTo>
                  <a:lnTo>
                    <a:pt x="1295677" y="361797"/>
                  </a:lnTo>
                  <a:lnTo>
                    <a:pt x="1412292" y="0"/>
                  </a:lnTo>
                  <a:close/>
                </a:path>
              </a:pathLst>
            </a:custGeom>
            <a:solidFill>
              <a:srgbClr val="1563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4115915" y="10177700"/>
              <a:ext cx="1038860" cy="361950"/>
            </a:xfrm>
            <a:custGeom>
              <a:avLst/>
              <a:gdLst/>
              <a:ahLst/>
              <a:cxnLst/>
              <a:rect l="l" t="t" r="r" b="b"/>
              <a:pathLst>
                <a:path w="1038859" h="361950">
                  <a:moveTo>
                    <a:pt x="1038240" y="0"/>
                  </a:moveTo>
                  <a:lnTo>
                    <a:pt x="116619" y="0"/>
                  </a:lnTo>
                  <a:lnTo>
                    <a:pt x="0" y="361810"/>
                  </a:lnTo>
                  <a:lnTo>
                    <a:pt x="1038240" y="0"/>
                  </a:lnTo>
                  <a:close/>
                </a:path>
              </a:pathLst>
            </a:custGeom>
            <a:solidFill>
              <a:srgbClr val="0E70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7503075" y="10202829"/>
              <a:ext cx="1635760" cy="1106170"/>
            </a:xfrm>
            <a:custGeom>
              <a:avLst/>
              <a:gdLst/>
              <a:ahLst/>
              <a:cxnLst/>
              <a:rect l="l" t="t" r="r" b="b"/>
              <a:pathLst>
                <a:path w="1635759" h="1106170">
                  <a:moveTo>
                    <a:pt x="1122269" y="0"/>
                  </a:moveTo>
                  <a:lnTo>
                    <a:pt x="0" y="51014"/>
                  </a:lnTo>
                  <a:lnTo>
                    <a:pt x="1476599" y="1105726"/>
                  </a:lnTo>
                  <a:lnTo>
                    <a:pt x="1635313" y="1105726"/>
                  </a:lnTo>
                  <a:lnTo>
                    <a:pt x="1122269" y="0"/>
                  </a:lnTo>
                  <a:close/>
                </a:path>
              </a:pathLst>
            </a:custGeom>
            <a:solidFill>
              <a:srgbClr val="2359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9539247" y="11011264"/>
              <a:ext cx="565150" cy="297815"/>
            </a:xfrm>
            <a:custGeom>
              <a:avLst/>
              <a:gdLst/>
              <a:ahLst/>
              <a:cxnLst/>
              <a:rect l="l" t="t" r="r" b="b"/>
              <a:pathLst>
                <a:path w="565150" h="297815">
                  <a:moveTo>
                    <a:pt x="564851" y="0"/>
                  </a:moveTo>
                  <a:lnTo>
                    <a:pt x="0" y="297292"/>
                  </a:lnTo>
                  <a:lnTo>
                    <a:pt x="564851" y="297292"/>
                  </a:lnTo>
                  <a:lnTo>
                    <a:pt x="564851" y="0"/>
                  </a:lnTo>
                  <a:close/>
                </a:path>
              </a:pathLst>
            </a:custGeom>
            <a:solidFill>
              <a:srgbClr val="008F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8625326" y="10178587"/>
              <a:ext cx="1478915" cy="1130300"/>
            </a:xfrm>
            <a:custGeom>
              <a:avLst/>
              <a:gdLst/>
              <a:ahLst/>
              <a:cxnLst/>
              <a:rect l="l" t="t" r="r" b="b"/>
              <a:pathLst>
                <a:path w="1478915" h="1130300">
                  <a:moveTo>
                    <a:pt x="1478772" y="0"/>
                  </a:moveTo>
                  <a:lnTo>
                    <a:pt x="0" y="24248"/>
                  </a:lnTo>
                  <a:lnTo>
                    <a:pt x="513037" y="1129968"/>
                  </a:lnTo>
                  <a:lnTo>
                    <a:pt x="913920" y="1129968"/>
                  </a:lnTo>
                  <a:lnTo>
                    <a:pt x="1478772" y="832674"/>
                  </a:lnTo>
                  <a:lnTo>
                    <a:pt x="1478772" y="0"/>
                  </a:lnTo>
                  <a:close/>
                </a:path>
              </a:pathLst>
            </a:custGeom>
            <a:solidFill>
              <a:srgbClr val="28AE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7503081" y="10177700"/>
              <a:ext cx="1122680" cy="76200"/>
            </a:xfrm>
            <a:custGeom>
              <a:avLst/>
              <a:gdLst/>
              <a:ahLst/>
              <a:cxnLst/>
              <a:rect l="l" t="t" r="r" b="b"/>
              <a:pathLst>
                <a:path w="1122680" h="76200">
                  <a:moveTo>
                    <a:pt x="1101848" y="0"/>
                  </a:moveTo>
                  <a:lnTo>
                    <a:pt x="9362" y="0"/>
                  </a:lnTo>
                  <a:lnTo>
                    <a:pt x="0" y="76151"/>
                  </a:lnTo>
                  <a:lnTo>
                    <a:pt x="1122259" y="25137"/>
                  </a:lnTo>
                  <a:lnTo>
                    <a:pt x="1101848" y="0"/>
                  </a:lnTo>
                  <a:close/>
                </a:path>
              </a:pathLst>
            </a:custGeom>
            <a:solidFill>
              <a:srgbClr val="008F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7254196" y="10177700"/>
              <a:ext cx="258445" cy="76200"/>
            </a:xfrm>
            <a:custGeom>
              <a:avLst/>
              <a:gdLst/>
              <a:ahLst/>
              <a:cxnLst/>
              <a:rect l="l" t="t" r="r" b="b"/>
              <a:pathLst>
                <a:path w="258444" h="76200">
                  <a:moveTo>
                    <a:pt x="258257" y="0"/>
                  </a:moveTo>
                  <a:lnTo>
                    <a:pt x="0" y="0"/>
                  </a:lnTo>
                  <a:lnTo>
                    <a:pt x="248893" y="76154"/>
                  </a:lnTo>
                  <a:lnTo>
                    <a:pt x="258257" y="0"/>
                  </a:lnTo>
                  <a:close/>
                </a:path>
              </a:pathLst>
            </a:custGeom>
            <a:solidFill>
              <a:srgbClr val="0E70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8604918" y="10177700"/>
              <a:ext cx="27940" cy="25400"/>
            </a:xfrm>
            <a:custGeom>
              <a:avLst/>
              <a:gdLst/>
              <a:ahLst/>
              <a:cxnLst/>
              <a:rect l="l" t="t" r="r" b="b"/>
              <a:pathLst>
                <a:path w="27940" h="25400">
                  <a:moveTo>
                    <a:pt x="27412" y="0"/>
                  </a:moveTo>
                  <a:lnTo>
                    <a:pt x="0" y="0"/>
                  </a:lnTo>
                  <a:lnTo>
                    <a:pt x="20409" y="25135"/>
                  </a:lnTo>
                  <a:lnTo>
                    <a:pt x="27412" y="0"/>
                  </a:lnTo>
                  <a:close/>
                </a:path>
              </a:pathLst>
            </a:custGeom>
            <a:solidFill>
              <a:srgbClr val="2359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8625323" y="10177700"/>
              <a:ext cx="50800" cy="25400"/>
            </a:xfrm>
            <a:custGeom>
              <a:avLst/>
              <a:gdLst/>
              <a:ahLst/>
              <a:cxnLst/>
              <a:rect l="l" t="t" r="r" b="b"/>
              <a:pathLst>
                <a:path w="50800" h="25400">
                  <a:moveTo>
                    <a:pt x="50264" y="0"/>
                  </a:moveTo>
                  <a:lnTo>
                    <a:pt x="7002" y="0"/>
                  </a:lnTo>
                  <a:lnTo>
                    <a:pt x="0" y="25132"/>
                  </a:lnTo>
                  <a:lnTo>
                    <a:pt x="50264" y="0"/>
                  </a:lnTo>
                  <a:close/>
                </a:path>
              </a:pathLst>
            </a:custGeom>
            <a:solidFill>
              <a:srgbClr val="62BB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8625320" y="10177700"/>
              <a:ext cx="1478915" cy="25400"/>
            </a:xfrm>
            <a:custGeom>
              <a:avLst/>
              <a:gdLst/>
              <a:ahLst/>
              <a:cxnLst/>
              <a:rect l="l" t="t" r="r" b="b"/>
              <a:pathLst>
                <a:path w="1478915" h="25400">
                  <a:moveTo>
                    <a:pt x="1478778" y="0"/>
                  </a:moveTo>
                  <a:lnTo>
                    <a:pt x="50295" y="0"/>
                  </a:lnTo>
                  <a:lnTo>
                    <a:pt x="0" y="25147"/>
                  </a:lnTo>
                  <a:lnTo>
                    <a:pt x="1478778" y="899"/>
                  </a:lnTo>
                  <a:lnTo>
                    <a:pt x="1478778" y="0"/>
                  </a:lnTo>
                  <a:close/>
                </a:path>
              </a:pathLst>
            </a:custGeom>
            <a:solidFill>
              <a:srgbClr val="43B6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731738" y="10177700"/>
              <a:ext cx="240979" cy="86349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11422514" y="10177700"/>
              <a:ext cx="1398270" cy="250190"/>
            </a:xfrm>
            <a:custGeom>
              <a:avLst/>
              <a:gdLst/>
              <a:ahLst/>
              <a:cxnLst/>
              <a:rect l="l" t="t" r="r" b="b"/>
              <a:pathLst>
                <a:path w="1398270" h="250190">
                  <a:moveTo>
                    <a:pt x="1309230" y="0"/>
                  </a:moveTo>
                  <a:lnTo>
                    <a:pt x="23680" y="0"/>
                  </a:lnTo>
                  <a:lnTo>
                    <a:pt x="0" y="249585"/>
                  </a:lnTo>
                  <a:lnTo>
                    <a:pt x="1397727" y="86354"/>
                  </a:lnTo>
                  <a:lnTo>
                    <a:pt x="1309230" y="0"/>
                  </a:lnTo>
                  <a:close/>
                </a:path>
              </a:pathLst>
            </a:custGeom>
            <a:solidFill>
              <a:srgbClr val="1D44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9946974" y="10177700"/>
              <a:ext cx="1475740" cy="1130935"/>
            </a:xfrm>
            <a:custGeom>
              <a:avLst/>
              <a:gdLst/>
              <a:ahLst/>
              <a:cxnLst/>
              <a:rect l="l" t="t" r="r" b="b"/>
              <a:pathLst>
                <a:path w="1475740" h="1130934">
                  <a:moveTo>
                    <a:pt x="1113400" y="0"/>
                  </a:moveTo>
                  <a:lnTo>
                    <a:pt x="0" y="0"/>
                  </a:lnTo>
                  <a:lnTo>
                    <a:pt x="49166" y="1130855"/>
                  </a:lnTo>
                  <a:lnTo>
                    <a:pt x="308914" y="1130855"/>
                  </a:lnTo>
                  <a:lnTo>
                    <a:pt x="1475540" y="249585"/>
                  </a:lnTo>
                  <a:lnTo>
                    <a:pt x="1113400" y="0"/>
                  </a:lnTo>
                  <a:close/>
                </a:path>
              </a:pathLst>
            </a:custGeom>
            <a:solidFill>
              <a:srgbClr val="2359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1060374" y="10177700"/>
              <a:ext cx="386080" cy="250190"/>
            </a:xfrm>
            <a:custGeom>
              <a:avLst/>
              <a:gdLst/>
              <a:ahLst/>
              <a:cxnLst/>
              <a:rect l="l" t="t" r="r" b="b"/>
              <a:pathLst>
                <a:path w="386079" h="250190">
                  <a:moveTo>
                    <a:pt x="385820" y="0"/>
                  </a:moveTo>
                  <a:lnTo>
                    <a:pt x="0" y="0"/>
                  </a:lnTo>
                  <a:lnTo>
                    <a:pt x="362139" y="249585"/>
                  </a:lnTo>
                  <a:lnTo>
                    <a:pt x="385820" y="0"/>
                  </a:lnTo>
                  <a:close/>
                </a:path>
              </a:pathLst>
            </a:custGeom>
            <a:solidFill>
              <a:srgbClr val="292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0" y="10422188"/>
              <a:ext cx="309880" cy="886460"/>
            </a:xfrm>
            <a:custGeom>
              <a:avLst/>
              <a:gdLst/>
              <a:ahLst/>
              <a:cxnLst/>
              <a:rect l="l" t="t" r="r" b="b"/>
              <a:pathLst>
                <a:path w="309880" h="886459">
                  <a:moveTo>
                    <a:pt x="11253" y="0"/>
                  </a:moveTo>
                  <a:lnTo>
                    <a:pt x="0" y="20319"/>
                  </a:lnTo>
                  <a:lnTo>
                    <a:pt x="0" y="886367"/>
                  </a:lnTo>
                  <a:lnTo>
                    <a:pt x="162009" y="886367"/>
                  </a:lnTo>
                  <a:lnTo>
                    <a:pt x="309673" y="734564"/>
                  </a:lnTo>
                  <a:lnTo>
                    <a:pt x="11253" y="0"/>
                  </a:lnTo>
                  <a:close/>
                </a:path>
              </a:pathLst>
            </a:custGeom>
            <a:solidFill>
              <a:srgbClr val="2724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0" y="10414589"/>
              <a:ext cx="11430" cy="27940"/>
            </a:xfrm>
            <a:custGeom>
              <a:avLst/>
              <a:gdLst/>
              <a:ahLst/>
              <a:cxnLst/>
              <a:rect l="l" t="t" r="r" b="b"/>
              <a:pathLst>
                <a:path w="11430" h="27940">
                  <a:moveTo>
                    <a:pt x="0" y="0"/>
                  </a:moveTo>
                  <a:lnTo>
                    <a:pt x="0" y="27917"/>
                  </a:lnTo>
                  <a:lnTo>
                    <a:pt x="11256" y="75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3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309672" y="10177700"/>
              <a:ext cx="2364740" cy="979169"/>
            </a:xfrm>
            <a:custGeom>
              <a:avLst/>
              <a:gdLst/>
              <a:ahLst/>
              <a:cxnLst/>
              <a:rect l="l" t="t" r="r" b="b"/>
              <a:pathLst>
                <a:path w="2364740" h="979170">
                  <a:moveTo>
                    <a:pt x="1967236" y="0"/>
                  </a:moveTo>
                  <a:lnTo>
                    <a:pt x="928413" y="0"/>
                  </a:lnTo>
                  <a:lnTo>
                    <a:pt x="0" y="979047"/>
                  </a:lnTo>
                  <a:lnTo>
                    <a:pt x="2364378" y="198568"/>
                  </a:lnTo>
                  <a:lnTo>
                    <a:pt x="1967236" y="0"/>
                  </a:lnTo>
                  <a:close/>
                </a:path>
              </a:pathLst>
            </a:custGeom>
            <a:solidFill>
              <a:srgbClr val="292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674051" y="10177700"/>
              <a:ext cx="1507490" cy="589280"/>
            </a:xfrm>
            <a:custGeom>
              <a:avLst/>
              <a:gdLst/>
              <a:ahLst/>
              <a:cxnLst/>
              <a:rect l="l" t="t" r="r" b="b"/>
              <a:pathLst>
                <a:path w="1507489" h="589279">
                  <a:moveTo>
                    <a:pt x="1079163" y="0"/>
                  </a:moveTo>
                  <a:lnTo>
                    <a:pt x="309203" y="0"/>
                  </a:lnTo>
                  <a:lnTo>
                    <a:pt x="0" y="198569"/>
                  </a:lnTo>
                  <a:lnTo>
                    <a:pt x="1507388" y="588809"/>
                  </a:lnTo>
                  <a:lnTo>
                    <a:pt x="1079163" y="0"/>
                  </a:lnTo>
                  <a:close/>
                </a:path>
              </a:pathLst>
            </a:custGeom>
            <a:solidFill>
              <a:srgbClr val="1D44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5" name="object 55"/>
          <p:cNvSpPr/>
          <p:nvPr/>
        </p:nvSpPr>
        <p:spPr>
          <a:xfrm>
            <a:off x="8044312" y="3349037"/>
            <a:ext cx="388620" cy="457200"/>
          </a:xfrm>
          <a:custGeom>
            <a:avLst/>
            <a:gdLst/>
            <a:ahLst/>
            <a:cxnLst/>
            <a:rect l="l" t="t" r="r" b="b"/>
            <a:pathLst>
              <a:path w="388620" h="457200">
                <a:moveTo>
                  <a:pt x="141252" y="0"/>
                </a:moveTo>
                <a:lnTo>
                  <a:pt x="0" y="0"/>
                </a:lnTo>
                <a:lnTo>
                  <a:pt x="0" y="456666"/>
                </a:lnTo>
                <a:lnTo>
                  <a:pt x="141252" y="456666"/>
                </a:lnTo>
                <a:lnTo>
                  <a:pt x="169792" y="455758"/>
                </a:lnTo>
                <a:lnTo>
                  <a:pt x="220104" y="448494"/>
                </a:lnTo>
                <a:lnTo>
                  <a:pt x="261648" y="434384"/>
                </a:lnTo>
                <a:lnTo>
                  <a:pt x="292465" y="417955"/>
                </a:lnTo>
                <a:lnTo>
                  <a:pt x="42574" y="417955"/>
                </a:lnTo>
                <a:lnTo>
                  <a:pt x="42574" y="38689"/>
                </a:lnTo>
                <a:lnTo>
                  <a:pt x="292444" y="38689"/>
                </a:lnTo>
                <a:lnTo>
                  <a:pt x="279685" y="31037"/>
                </a:lnTo>
                <a:lnTo>
                  <a:pt x="241877" y="14502"/>
                </a:lnTo>
                <a:lnTo>
                  <a:pt x="196076" y="3626"/>
                </a:lnTo>
                <a:lnTo>
                  <a:pt x="169792" y="906"/>
                </a:lnTo>
                <a:lnTo>
                  <a:pt x="141252" y="0"/>
                </a:lnTo>
                <a:close/>
              </a:path>
              <a:path w="388620" h="457200">
                <a:moveTo>
                  <a:pt x="292444" y="38689"/>
                </a:moveTo>
                <a:lnTo>
                  <a:pt x="130299" y="38689"/>
                </a:lnTo>
                <a:lnTo>
                  <a:pt x="152497" y="39397"/>
                </a:lnTo>
                <a:lnTo>
                  <a:pt x="173981" y="41518"/>
                </a:lnTo>
                <a:lnTo>
                  <a:pt x="214789" y="49977"/>
                </a:lnTo>
                <a:lnTo>
                  <a:pt x="251547" y="64253"/>
                </a:lnTo>
                <a:lnTo>
                  <a:pt x="296900" y="96883"/>
                </a:lnTo>
                <a:lnTo>
                  <a:pt x="328963" y="143503"/>
                </a:lnTo>
                <a:lnTo>
                  <a:pt x="341526" y="182612"/>
                </a:lnTo>
                <a:lnTo>
                  <a:pt x="345717" y="228317"/>
                </a:lnTo>
                <a:lnTo>
                  <a:pt x="344669" y="252007"/>
                </a:lnTo>
                <a:lnTo>
                  <a:pt x="336290" y="294422"/>
                </a:lnTo>
                <a:lnTo>
                  <a:pt x="319804" y="330260"/>
                </a:lnTo>
                <a:lnTo>
                  <a:pt x="283153" y="372166"/>
                </a:lnTo>
                <a:lnTo>
                  <a:pt x="233811" y="400286"/>
                </a:lnTo>
                <a:lnTo>
                  <a:pt x="194746" y="411608"/>
                </a:lnTo>
                <a:lnTo>
                  <a:pt x="152497" y="417250"/>
                </a:lnTo>
                <a:lnTo>
                  <a:pt x="130299" y="417955"/>
                </a:lnTo>
                <a:lnTo>
                  <a:pt x="292465" y="417955"/>
                </a:lnTo>
                <a:lnTo>
                  <a:pt x="323544" y="393469"/>
                </a:lnTo>
                <a:lnTo>
                  <a:pt x="353790" y="355078"/>
                </a:lnTo>
                <a:lnTo>
                  <a:pt x="372768" y="315224"/>
                </a:lnTo>
                <a:lnTo>
                  <a:pt x="385049" y="267493"/>
                </a:lnTo>
                <a:lnTo>
                  <a:pt x="388170" y="233266"/>
                </a:lnTo>
                <a:lnTo>
                  <a:pt x="388170" y="223385"/>
                </a:lnTo>
                <a:lnTo>
                  <a:pt x="383051" y="178095"/>
                </a:lnTo>
                <a:lnTo>
                  <a:pt x="367490" y="128431"/>
                </a:lnTo>
                <a:lnTo>
                  <a:pt x="345153" y="88186"/>
                </a:lnTo>
                <a:lnTo>
                  <a:pt x="310566" y="51600"/>
                </a:lnTo>
                <a:lnTo>
                  <a:pt x="295990" y="40816"/>
                </a:lnTo>
                <a:lnTo>
                  <a:pt x="292444" y="38689"/>
                </a:lnTo>
                <a:close/>
              </a:path>
            </a:pathLst>
          </a:custGeom>
          <a:solidFill>
            <a:srgbClr val="2127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669959" y="3349046"/>
            <a:ext cx="290195" cy="457200"/>
          </a:xfrm>
          <a:custGeom>
            <a:avLst/>
            <a:gdLst/>
            <a:ahLst/>
            <a:cxnLst/>
            <a:rect l="l" t="t" r="r" b="b"/>
            <a:pathLst>
              <a:path w="290195" h="457200">
                <a:moveTo>
                  <a:pt x="289610" y="417830"/>
                </a:moveTo>
                <a:lnTo>
                  <a:pt x="42570" y="417830"/>
                </a:lnTo>
                <a:lnTo>
                  <a:pt x="42570" y="365760"/>
                </a:lnTo>
                <a:lnTo>
                  <a:pt x="210693" y="365760"/>
                </a:lnTo>
                <a:lnTo>
                  <a:pt x="210693" y="326390"/>
                </a:lnTo>
                <a:lnTo>
                  <a:pt x="42570" y="326390"/>
                </a:lnTo>
                <a:lnTo>
                  <a:pt x="42570" y="38100"/>
                </a:lnTo>
                <a:lnTo>
                  <a:pt x="279285" y="38100"/>
                </a:lnTo>
                <a:lnTo>
                  <a:pt x="279285" y="0"/>
                </a:lnTo>
                <a:lnTo>
                  <a:pt x="0" y="0"/>
                </a:lnTo>
                <a:lnTo>
                  <a:pt x="0" y="38100"/>
                </a:lnTo>
                <a:lnTo>
                  <a:pt x="0" y="326390"/>
                </a:lnTo>
                <a:lnTo>
                  <a:pt x="0" y="365760"/>
                </a:lnTo>
                <a:lnTo>
                  <a:pt x="0" y="417830"/>
                </a:lnTo>
                <a:lnTo>
                  <a:pt x="0" y="457200"/>
                </a:lnTo>
                <a:lnTo>
                  <a:pt x="289610" y="457200"/>
                </a:lnTo>
                <a:lnTo>
                  <a:pt x="289610" y="417830"/>
                </a:lnTo>
                <a:close/>
              </a:path>
            </a:pathLst>
          </a:custGeom>
          <a:solidFill>
            <a:srgbClr val="2127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9139504" y="3349643"/>
            <a:ext cx="354965" cy="455930"/>
          </a:xfrm>
          <a:custGeom>
            <a:avLst/>
            <a:gdLst/>
            <a:ahLst/>
            <a:cxnLst/>
            <a:rect l="l" t="t" r="r" b="b"/>
            <a:pathLst>
              <a:path w="354965" h="455929">
                <a:moveTo>
                  <a:pt x="354774" y="0"/>
                </a:moveTo>
                <a:lnTo>
                  <a:pt x="0" y="0"/>
                </a:lnTo>
                <a:lnTo>
                  <a:pt x="0" y="38100"/>
                </a:lnTo>
                <a:lnTo>
                  <a:pt x="156083" y="38100"/>
                </a:lnTo>
                <a:lnTo>
                  <a:pt x="156083" y="455930"/>
                </a:lnTo>
                <a:lnTo>
                  <a:pt x="198653" y="455930"/>
                </a:lnTo>
                <a:lnTo>
                  <a:pt x="198653" y="38100"/>
                </a:lnTo>
                <a:lnTo>
                  <a:pt x="354774" y="38100"/>
                </a:lnTo>
                <a:lnTo>
                  <a:pt x="354774" y="0"/>
                </a:lnTo>
                <a:close/>
              </a:path>
            </a:pathLst>
          </a:custGeom>
          <a:solidFill>
            <a:srgbClr val="2127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9706479" y="3349035"/>
            <a:ext cx="299085" cy="457200"/>
          </a:xfrm>
          <a:custGeom>
            <a:avLst/>
            <a:gdLst/>
            <a:ahLst/>
            <a:cxnLst/>
            <a:rect l="l" t="t" r="r" b="b"/>
            <a:pathLst>
              <a:path w="299084" h="457200">
                <a:moveTo>
                  <a:pt x="125975" y="0"/>
                </a:moveTo>
                <a:lnTo>
                  <a:pt x="0" y="0"/>
                </a:lnTo>
                <a:lnTo>
                  <a:pt x="0" y="456666"/>
                </a:lnTo>
                <a:lnTo>
                  <a:pt x="42564" y="456666"/>
                </a:lnTo>
                <a:lnTo>
                  <a:pt x="42564" y="239940"/>
                </a:lnTo>
                <a:lnTo>
                  <a:pt x="167331" y="239940"/>
                </a:lnTo>
                <a:lnTo>
                  <a:pt x="165764" y="237354"/>
                </a:lnTo>
                <a:lnTo>
                  <a:pt x="175233" y="235828"/>
                </a:lnTo>
                <a:lnTo>
                  <a:pt x="184948" y="233813"/>
                </a:lnTo>
                <a:lnTo>
                  <a:pt x="224860" y="220187"/>
                </a:lnTo>
                <a:lnTo>
                  <a:pt x="251300" y="201239"/>
                </a:lnTo>
                <a:lnTo>
                  <a:pt x="42564" y="201239"/>
                </a:lnTo>
                <a:lnTo>
                  <a:pt x="42564" y="38700"/>
                </a:lnTo>
                <a:lnTo>
                  <a:pt x="251492" y="38700"/>
                </a:lnTo>
                <a:lnTo>
                  <a:pt x="248317" y="35475"/>
                </a:lnTo>
                <a:lnTo>
                  <a:pt x="214789" y="14826"/>
                </a:lnTo>
                <a:lnTo>
                  <a:pt x="178015" y="4512"/>
                </a:lnTo>
                <a:lnTo>
                  <a:pt x="134163" y="219"/>
                </a:lnTo>
                <a:lnTo>
                  <a:pt x="125975" y="0"/>
                </a:lnTo>
                <a:close/>
              </a:path>
              <a:path w="299084" h="457200">
                <a:moveTo>
                  <a:pt x="167331" y="239940"/>
                </a:moveTo>
                <a:lnTo>
                  <a:pt x="121902" y="239940"/>
                </a:lnTo>
                <a:lnTo>
                  <a:pt x="250254" y="456666"/>
                </a:lnTo>
                <a:lnTo>
                  <a:pt x="298640" y="456666"/>
                </a:lnTo>
                <a:lnTo>
                  <a:pt x="167331" y="239940"/>
                </a:lnTo>
                <a:close/>
              </a:path>
              <a:path w="299084" h="457200">
                <a:moveTo>
                  <a:pt x="251492" y="38700"/>
                </a:moveTo>
                <a:lnTo>
                  <a:pt x="132875" y="38700"/>
                </a:lnTo>
                <a:lnTo>
                  <a:pt x="148852" y="39226"/>
                </a:lnTo>
                <a:lnTo>
                  <a:pt x="163263" y="40801"/>
                </a:lnTo>
                <a:lnTo>
                  <a:pt x="205985" y="56440"/>
                </a:lnTo>
                <a:lnTo>
                  <a:pt x="233178" y="87193"/>
                </a:lnTo>
                <a:lnTo>
                  <a:pt x="239940" y="119964"/>
                </a:lnTo>
                <a:lnTo>
                  <a:pt x="239677" y="125936"/>
                </a:lnTo>
                <a:lnTo>
                  <a:pt x="225279" y="165967"/>
                </a:lnTo>
                <a:lnTo>
                  <a:pt x="187376" y="192852"/>
                </a:lnTo>
                <a:lnTo>
                  <a:pt x="148852" y="200715"/>
                </a:lnTo>
                <a:lnTo>
                  <a:pt x="132875" y="201239"/>
                </a:lnTo>
                <a:lnTo>
                  <a:pt x="251300" y="201239"/>
                </a:lnTo>
                <a:lnTo>
                  <a:pt x="276155" y="162779"/>
                </a:lnTo>
                <a:lnTo>
                  <a:pt x="282494" y="119964"/>
                </a:lnTo>
                <a:lnTo>
                  <a:pt x="281890" y="105701"/>
                </a:lnTo>
                <a:lnTo>
                  <a:pt x="267675" y="59781"/>
                </a:lnTo>
                <a:lnTo>
                  <a:pt x="255420" y="42689"/>
                </a:lnTo>
                <a:lnTo>
                  <a:pt x="251492" y="38700"/>
                </a:lnTo>
                <a:close/>
              </a:path>
            </a:pathLst>
          </a:custGeom>
          <a:solidFill>
            <a:srgbClr val="2127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0201181" y="3337417"/>
            <a:ext cx="472440" cy="480059"/>
          </a:xfrm>
          <a:custGeom>
            <a:avLst/>
            <a:gdLst/>
            <a:ahLst/>
            <a:cxnLst/>
            <a:rect l="l" t="t" r="r" b="b"/>
            <a:pathLst>
              <a:path w="472440" h="480060">
                <a:moveTo>
                  <a:pt x="236076" y="0"/>
                </a:moveTo>
                <a:lnTo>
                  <a:pt x="186007" y="4520"/>
                </a:lnTo>
                <a:lnTo>
                  <a:pt x="140288" y="18072"/>
                </a:lnTo>
                <a:lnTo>
                  <a:pt x="99796" y="39668"/>
                </a:lnTo>
                <a:lnTo>
                  <a:pt x="65788" y="68060"/>
                </a:lnTo>
                <a:lnTo>
                  <a:pt x="38223" y="102965"/>
                </a:lnTo>
                <a:lnTo>
                  <a:pt x="17413" y="143838"/>
                </a:lnTo>
                <a:lnTo>
                  <a:pt x="4355" y="189800"/>
                </a:lnTo>
                <a:lnTo>
                  <a:pt x="0" y="239940"/>
                </a:lnTo>
                <a:lnTo>
                  <a:pt x="1089" y="265567"/>
                </a:lnTo>
                <a:lnTo>
                  <a:pt x="9797" y="313787"/>
                </a:lnTo>
                <a:lnTo>
                  <a:pt x="26971" y="357708"/>
                </a:lnTo>
                <a:lnTo>
                  <a:pt x="51164" y="395767"/>
                </a:lnTo>
                <a:lnTo>
                  <a:pt x="82054" y="427568"/>
                </a:lnTo>
                <a:lnTo>
                  <a:pt x="119305" y="452402"/>
                </a:lnTo>
                <a:lnTo>
                  <a:pt x="162603" y="469916"/>
                </a:lnTo>
                <a:lnTo>
                  <a:pt x="210499" y="478782"/>
                </a:lnTo>
                <a:lnTo>
                  <a:pt x="236076" y="479891"/>
                </a:lnTo>
                <a:lnTo>
                  <a:pt x="261654" y="478782"/>
                </a:lnTo>
                <a:lnTo>
                  <a:pt x="309549" y="469916"/>
                </a:lnTo>
                <a:lnTo>
                  <a:pt x="352837" y="452402"/>
                </a:lnTo>
                <a:lnTo>
                  <a:pt x="371706" y="441190"/>
                </a:lnTo>
                <a:lnTo>
                  <a:pt x="236076" y="441190"/>
                </a:lnTo>
                <a:lnTo>
                  <a:pt x="214372" y="440223"/>
                </a:lnTo>
                <a:lnTo>
                  <a:pt x="174227" y="432484"/>
                </a:lnTo>
                <a:lnTo>
                  <a:pt x="138546" y="417242"/>
                </a:lnTo>
                <a:lnTo>
                  <a:pt x="94813" y="383140"/>
                </a:lnTo>
                <a:lnTo>
                  <a:pt x="63616" y="337057"/>
                </a:lnTo>
                <a:lnTo>
                  <a:pt x="50190" y="300536"/>
                </a:lnTo>
                <a:lnTo>
                  <a:pt x="43420" y="260866"/>
                </a:lnTo>
                <a:lnTo>
                  <a:pt x="42574" y="239940"/>
                </a:lnTo>
                <a:lnTo>
                  <a:pt x="43420" y="219019"/>
                </a:lnTo>
                <a:lnTo>
                  <a:pt x="50190" y="179354"/>
                </a:lnTo>
                <a:lnTo>
                  <a:pt x="63616" y="142833"/>
                </a:lnTo>
                <a:lnTo>
                  <a:pt x="94813" y="96761"/>
                </a:lnTo>
                <a:lnTo>
                  <a:pt x="138546" y="62650"/>
                </a:lnTo>
                <a:lnTo>
                  <a:pt x="174227" y="47411"/>
                </a:lnTo>
                <a:lnTo>
                  <a:pt x="214372" y="39668"/>
                </a:lnTo>
                <a:lnTo>
                  <a:pt x="236076" y="38700"/>
                </a:lnTo>
                <a:lnTo>
                  <a:pt x="370752" y="38700"/>
                </a:lnTo>
                <a:lnTo>
                  <a:pt x="352837" y="27965"/>
                </a:lnTo>
                <a:lnTo>
                  <a:pt x="331864" y="18072"/>
                </a:lnTo>
                <a:lnTo>
                  <a:pt x="309549" y="10168"/>
                </a:lnTo>
                <a:lnTo>
                  <a:pt x="286145" y="4520"/>
                </a:lnTo>
                <a:lnTo>
                  <a:pt x="261654" y="1130"/>
                </a:lnTo>
                <a:lnTo>
                  <a:pt x="236076" y="0"/>
                </a:lnTo>
                <a:close/>
              </a:path>
              <a:path w="472440" h="480060">
                <a:moveTo>
                  <a:pt x="370752" y="38700"/>
                </a:moveTo>
                <a:lnTo>
                  <a:pt x="236076" y="38700"/>
                </a:lnTo>
                <a:lnTo>
                  <a:pt x="257786" y="39668"/>
                </a:lnTo>
                <a:lnTo>
                  <a:pt x="278406" y="42572"/>
                </a:lnTo>
                <a:lnTo>
                  <a:pt x="316377" y="54186"/>
                </a:lnTo>
                <a:lnTo>
                  <a:pt x="364093" y="83939"/>
                </a:lnTo>
                <a:lnTo>
                  <a:pt x="399584" y="126264"/>
                </a:lnTo>
                <a:lnTo>
                  <a:pt x="421943" y="179354"/>
                </a:lnTo>
                <a:lnTo>
                  <a:pt x="428720" y="219019"/>
                </a:lnTo>
                <a:lnTo>
                  <a:pt x="429568" y="239940"/>
                </a:lnTo>
                <a:lnTo>
                  <a:pt x="428720" y="260866"/>
                </a:lnTo>
                <a:lnTo>
                  <a:pt x="421943" y="300536"/>
                </a:lnTo>
                <a:lnTo>
                  <a:pt x="408529" y="337057"/>
                </a:lnTo>
                <a:lnTo>
                  <a:pt x="377339" y="383140"/>
                </a:lnTo>
                <a:lnTo>
                  <a:pt x="333611" y="417242"/>
                </a:lnTo>
                <a:lnTo>
                  <a:pt x="297936" y="432484"/>
                </a:lnTo>
                <a:lnTo>
                  <a:pt x="257786" y="440223"/>
                </a:lnTo>
                <a:lnTo>
                  <a:pt x="236076" y="441190"/>
                </a:lnTo>
                <a:lnTo>
                  <a:pt x="371706" y="441190"/>
                </a:lnTo>
                <a:lnTo>
                  <a:pt x="406354" y="412500"/>
                </a:lnTo>
                <a:lnTo>
                  <a:pt x="433929" y="377502"/>
                </a:lnTo>
                <a:lnTo>
                  <a:pt x="454719" y="336387"/>
                </a:lnTo>
                <a:lnTo>
                  <a:pt x="467798" y="290182"/>
                </a:lnTo>
                <a:lnTo>
                  <a:pt x="472153" y="239940"/>
                </a:lnTo>
                <a:lnTo>
                  <a:pt x="471065" y="214346"/>
                </a:lnTo>
                <a:lnTo>
                  <a:pt x="462350" y="166299"/>
                </a:lnTo>
                <a:lnTo>
                  <a:pt x="445174" y="122656"/>
                </a:lnTo>
                <a:lnTo>
                  <a:pt x="420987" y="84766"/>
                </a:lnTo>
                <a:lnTo>
                  <a:pt x="390087" y="52961"/>
                </a:lnTo>
                <a:lnTo>
                  <a:pt x="372246" y="39595"/>
                </a:lnTo>
                <a:lnTo>
                  <a:pt x="370752" y="38700"/>
                </a:lnTo>
                <a:close/>
              </a:path>
            </a:pathLst>
          </a:custGeom>
          <a:solidFill>
            <a:srgbClr val="2127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0910693" y="3349039"/>
            <a:ext cx="43180" cy="457200"/>
          </a:xfrm>
          <a:custGeom>
            <a:avLst/>
            <a:gdLst/>
            <a:ahLst/>
            <a:cxnLst/>
            <a:rect l="l" t="t" r="r" b="b"/>
            <a:pathLst>
              <a:path w="43179" h="457200">
                <a:moveTo>
                  <a:pt x="42574" y="0"/>
                </a:moveTo>
                <a:lnTo>
                  <a:pt x="0" y="0"/>
                </a:lnTo>
                <a:lnTo>
                  <a:pt x="0" y="456666"/>
                </a:lnTo>
                <a:lnTo>
                  <a:pt x="42574" y="456666"/>
                </a:lnTo>
                <a:lnTo>
                  <a:pt x="42574" y="0"/>
                </a:lnTo>
                <a:close/>
              </a:path>
            </a:pathLst>
          </a:custGeom>
          <a:solidFill>
            <a:srgbClr val="2127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1165433" y="3349643"/>
            <a:ext cx="354965" cy="455930"/>
          </a:xfrm>
          <a:custGeom>
            <a:avLst/>
            <a:gdLst/>
            <a:ahLst/>
            <a:cxnLst/>
            <a:rect l="l" t="t" r="r" b="b"/>
            <a:pathLst>
              <a:path w="354965" h="455929">
                <a:moveTo>
                  <a:pt x="354774" y="0"/>
                </a:moveTo>
                <a:lnTo>
                  <a:pt x="0" y="0"/>
                </a:lnTo>
                <a:lnTo>
                  <a:pt x="0" y="38100"/>
                </a:lnTo>
                <a:lnTo>
                  <a:pt x="156108" y="38100"/>
                </a:lnTo>
                <a:lnTo>
                  <a:pt x="156108" y="455930"/>
                </a:lnTo>
                <a:lnTo>
                  <a:pt x="198678" y="455930"/>
                </a:lnTo>
                <a:lnTo>
                  <a:pt x="198678" y="38100"/>
                </a:lnTo>
                <a:lnTo>
                  <a:pt x="354774" y="38100"/>
                </a:lnTo>
                <a:lnTo>
                  <a:pt x="354774" y="0"/>
                </a:lnTo>
                <a:close/>
              </a:path>
            </a:pathLst>
          </a:custGeom>
          <a:solidFill>
            <a:srgbClr val="2127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576021" y="2152439"/>
            <a:ext cx="6450330" cy="26670"/>
          </a:xfrm>
          <a:custGeom>
            <a:avLst/>
            <a:gdLst/>
            <a:ahLst/>
            <a:cxnLst/>
            <a:rect l="l" t="t" r="r" b="b"/>
            <a:pathLst>
              <a:path w="6450330" h="26669">
                <a:moveTo>
                  <a:pt x="6450025" y="0"/>
                </a:moveTo>
                <a:lnTo>
                  <a:pt x="0" y="0"/>
                </a:lnTo>
                <a:lnTo>
                  <a:pt x="0" y="13233"/>
                </a:lnTo>
                <a:lnTo>
                  <a:pt x="0" y="26466"/>
                </a:lnTo>
                <a:lnTo>
                  <a:pt x="6450025" y="26466"/>
                </a:lnTo>
                <a:lnTo>
                  <a:pt x="6450025" y="13233"/>
                </a:lnTo>
                <a:lnTo>
                  <a:pt x="6450025" y="0"/>
                </a:lnTo>
                <a:close/>
              </a:path>
            </a:pathLst>
          </a:custGeom>
          <a:solidFill>
            <a:srgbClr val="2127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1628285" y="3545325"/>
            <a:ext cx="1398270" cy="26670"/>
          </a:xfrm>
          <a:custGeom>
            <a:avLst/>
            <a:gdLst/>
            <a:ahLst/>
            <a:cxnLst/>
            <a:rect l="l" t="t" r="r" b="b"/>
            <a:pathLst>
              <a:path w="1398269" h="26670">
                <a:moveTo>
                  <a:pt x="1397762" y="0"/>
                </a:moveTo>
                <a:lnTo>
                  <a:pt x="0" y="0"/>
                </a:lnTo>
                <a:lnTo>
                  <a:pt x="0" y="26454"/>
                </a:lnTo>
                <a:lnTo>
                  <a:pt x="1397762" y="26454"/>
                </a:lnTo>
                <a:lnTo>
                  <a:pt x="1397762" y="13220"/>
                </a:lnTo>
                <a:lnTo>
                  <a:pt x="1397762" y="0"/>
                </a:lnTo>
                <a:close/>
              </a:path>
            </a:pathLst>
          </a:custGeom>
          <a:solidFill>
            <a:srgbClr val="2127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576021" y="3545325"/>
            <a:ext cx="1260475" cy="26670"/>
          </a:xfrm>
          <a:custGeom>
            <a:avLst/>
            <a:gdLst/>
            <a:ahLst/>
            <a:cxnLst/>
            <a:rect l="l" t="t" r="r" b="b"/>
            <a:pathLst>
              <a:path w="1260475" h="26670">
                <a:moveTo>
                  <a:pt x="1260119" y="0"/>
                </a:moveTo>
                <a:lnTo>
                  <a:pt x="0" y="0"/>
                </a:lnTo>
                <a:lnTo>
                  <a:pt x="0" y="13220"/>
                </a:lnTo>
                <a:lnTo>
                  <a:pt x="0" y="26454"/>
                </a:lnTo>
                <a:lnTo>
                  <a:pt x="1260119" y="26454"/>
                </a:lnTo>
                <a:lnTo>
                  <a:pt x="1260119" y="13220"/>
                </a:lnTo>
                <a:lnTo>
                  <a:pt x="1260119" y="0"/>
                </a:lnTo>
                <a:close/>
              </a:path>
            </a:pathLst>
          </a:custGeom>
          <a:solidFill>
            <a:srgbClr val="2127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093991" y="2466574"/>
            <a:ext cx="377825" cy="674370"/>
          </a:xfrm>
          <a:custGeom>
            <a:avLst/>
            <a:gdLst/>
            <a:ahLst/>
            <a:cxnLst/>
            <a:rect l="l" t="t" r="r" b="b"/>
            <a:pathLst>
              <a:path w="377825" h="674369">
                <a:moveTo>
                  <a:pt x="377202" y="617220"/>
                </a:moveTo>
                <a:lnTo>
                  <a:pt x="62865" y="617220"/>
                </a:lnTo>
                <a:lnTo>
                  <a:pt x="62865" y="0"/>
                </a:lnTo>
                <a:lnTo>
                  <a:pt x="0" y="0"/>
                </a:lnTo>
                <a:lnTo>
                  <a:pt x="0" y="617220"/>
                </a:lnTo>
                <a:lnTo>
                  <a:pt x="0" y="674370"/>
                </a:lnTo>
                <a:lnTo>
                  <a:pt x="377202" y="674370"/>
                </a:lnTo>
                <a:lnTo>
                  <a:pt x="377202" y="617220"/>
                </a:lnTo>
                <a:close/>
              </a:path>
            </a:pathLst>
          </a:custGeom>
          <a:solidFill>
            <a:srgbClr val="2127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570254" y="2466574"/>
            <a:ext cx="427990" cy="674370"/>
          </a:xfrm>
          <a:custGeom>
            <a:avLst/>
            <a:gdLst/>
            <a:ahLst/>
            <a:cxnLst/>
            <a:rect l="l" t="t" r="r" b="b"/>
            <a:pathLst>
              <a:path w="427990" h="674369">
                <a:moveTo>
                  <a:pt x="427685" y="617220"/>
                </a:moveTo>
                <a:lnTo>
                  <a:pt x="62865" y="617220"/>
                </a:lnTo>
                <a:lnTo>
                  <a:pt x="62865" y="525780"/>
                </a:lnTo>
                <a:lnTo>
                  <a:pt x="337616" y="525780"/>
                </a:lnTo>
                <a:lnTo>
                  <a:pt x="337616" y="468630"/>
                </a:lnTo>
                <a:lnTo>
                  <a:pt x="62865" y="468630"/>
                </a:lnTo>
                <a:lnTo>
                  <a:pt x="62865" y="57150"/>
                </a:lnTo>
                <a:lnTo>
                  <a:pt x="412445" y="57150"/>
                </a:lnTo>
                <a:lnTo>
                  <a:pt x="412445" y="0"/>
                </a:lnTo>
                <a:lnTo>
                  <a:pt x="0" y="0"/>
                </a:lnTo>
                <a:lnTo>
                  <a:pt x="0" y="57150"/>
                </a:lnTo>
                <a:lnTo>
                  <a:pt x="0" y="468630"/>
                </a:lnTo>
                <a:lnTo>
                  <a:pt x="0" y="525780"/>
                </a:lnTo>
                <a:lnTo>
                  <a:pt x="0" y="617220"/>
                </a:lnTo>
                <a:lnTo>
                  <a:pt x="0" y="674370"/>
                </a:lnTo>
                <a:lnTo>
                  <a:pt x="427685" y="674370"/>
                </a:lnTo>
                <a:lnTo>
                  <a:pt x="427685" y="617220"/>
                </a:lnTo>
                <a:close/>
              </a:path>
            </a:pathLst>
          </a:custGeom>
          <a:solidFill>
            <a:srgbClr val="2127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9488564" y="2466574"/>
            <a:ext cx="427990" cy="674370"/>
          </a:xfrm>
          <a:custGeom>
            <a:avLst/>
            <a:gdLst/>
            <a:ahLst/>
            <a:cxnLst/>
            <a:rect l="l" t="t" r="r" b="b"/>
            <a:pathLst>
              <a:path w="427990" h="674369">
                <a:moveTo>
                  <a:pt x="427685" y="617220"/>
                </a:moveTo>
                <a:lnTo>
                  <a:pt x="62877" y="617220"/>
                </a:lnTo>
                <a:lnTo>
                  <a:pt x="62877" y="525780"/>
                </a:lnTo>
                <a:lnTo>
                  <a:pt x="337616" y="525780"/>
                </a:lnTo>
                <a:lnTo>
                  <a:pt x="337616" y="468630"/>
                </a:lnTo>
                <a:lnTo>
                  <a:pt x="62877" y="468630"/>
                </a:lnTo>
                <a:lnTo>
                  <a:pt x="62877" y="57150"/>
                </a:lnTo>
                <a:lnTo>
                  <a:pt x="412457" y="57150"/>
                </a:lnTo>
                <a:lnTo>
                  <a:pt x="412457" y="0"/>
                </a:lnTo>
                <a:lnTo>
                  <a:pt x="0" y="0"/>
                </a:lnTo>
                <a:lnTo>
                  <a:pt x="0" y="57150"/>
                </a:lnTo>
                <a:lnTo>
                  <a:pt x="0" y="468630"/>
                </a:lnTo>
                <a:lnTo>
                  <a:pt x="0" y="525780"/>
                </a:lnTo>
                <a:lnTo>
                  <a:pt x="0" y="617220"/>
                </a:lnTo>
                <a:lnTo>
                  <a:pt x="0" y="674370"/>
                </a:lnTo>
                <a:lnTo>
                  <a:pt x="427685" y="674370"/>
                </a:lnTo>
                <a:lnTo>
                  <a:pt x="427685" y="617220"/>
                </a:lnTo>
                <a:close/>
              </a:path>
            </a:pathLst>
          </a:custGeom>
          <a:solidFill>
            <a:srgbClr val="2127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8047474" y="2466563"/>
            <a:ext cx="643255" cy="675005"/>
          </a:xfrm>
          <a:custGeom>
            <a:avLst/>
            <a:gdLst/>
            <a:ahLst/>
            <a:cxnLst/>
            <a:rect l="l" t="t" r="r" b="b"/>
            <a:pathLst>
              <a:path w="643254" h="675005">
                <a:moveTo>
                  <a:pt x="359109" y="0"/>
                </a:moveTo>
                <a:lnTo>
                  <a:pt x="294336" y="0"/>
                </a:lnTo>
                <a:lnTo>
                  <a:pt x="0" y="674398"/>
                </a:lnTo>
                <a:lnTo>
                  <a:pt x="65725" y="674398"/>
                </a:lnTo>
                <a:lnTo>
                  <a:pt x="141932" y="495325"/>
                </a:lnTo>
                <a:lnTo>
                  <a:pt x="567592" y="495325"/>
                </a:lnTo>
                <a:lnTo>
                  <a:pt x="543538" y="438175"/>
                </a:lnTo>
                <a:lnTo>
                  <a:pt x="166696" y="438175"/>
                </a:lnTo>
                <a:lnTo>
                  <a:pt x="323864" y="68584"/>
                </a:lnTo>
                <a:lnTo>
                  <a:pt x="387976" y="68584"/>
                </a:lnTo>
                <a:lnTo>
                  <a:pt x="359109" y="0"/>
                </a:lnTo>
                <a:close/>
              </a:path>
              <a:path w="643254" h="675005">
                <a:moveTo>
                  <a:pt x="567592" y="495325"/>
                </a:moveTo>
                <a:lnTo>
                  <a:pt x="499136" y="495325"/>
                </a:lnTo>
                <a:lnTo>
                  <a:pt x="572474" y="674398"/>
                </a:lnTo>
                <a:lnTo>
                  <a:pt x="642964" y="674398"/>
                </a:lnTo>
                <a:lnTo>
                  <a:pt x="567592" y="495325"/>
                </a:lnTo>
                <a:close/>
              </a:path>
              <a:path w="643254" h="675005">
                <a:moveTo>
                  <a:pt x="387976" y="68584"/>
                </a:moveTo>
                <a:lnTo>
                  <a:pt x="323864" y="68584"/>
                </a:lnTo>
                <a:lnTo>
                  <a:pt x="476268" y="438175"/>
                </a:lnTo>
                <a:lnTo>
                  <a:pt x="543538" y="438175"/>
                </a:lnTo>
                <a:lnTo>
                  <a:pt x="387976" y="68584"/>
                </a:lnTo>
                <a:close/>
              </a:path>
            </a:pathLst>
          </a:custGeom>
          <a:solidFill>
            <a:srgbClr val="2127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8779026" y="2466565"/>
            <a:ext cx="574040" cy="675005"/>
          </a:xfrm>
          <a:custGeom>
            <a:avLst/>
            <a:gdLst/>
            <a:ahLst/>
            <a:cxnLst/>
            <a:rect l="l" t="t" r="r" b="b"/>
            <a:pathLst>
              <a:path w="574040" h="675005">
                <a:moveTo>
                  <a:pt x="208600" y="0"/>
                </a:moveTo>
                <a:lnTo>
                  <a:pt x="0" y="0"/>
                </a:lnTo>
                <a:lnTo>
                  <a:pt x="0" y="674398"/>
                </a:lnTo>
                <a:lnTo>
                  <a:pt x="208600" y="674398"/>
                </a:lnTo>
                <a:lnTo>
                  <a:pt x="250753" y="673059"/>
                </a:lnTo>
                <a:lnTo>
                  <a:pt x="289569" y="669041"/>
                </a:lnTo>
                <a:lnTo>
                  <a:pt x="357203" y="652964"/>
                </a:lnTo>
                <a:lnTo>
                  <a:pt x="413033" y="628559"/>
                </a:lnTo>
                <a:lnTo>
                  <a:pt x="431907" y="617248"/>
                </a:lnTo>
                <a:lnTo>
                  <a:pt x="62867" y="617248"/>
                </a:lnTo>
                <a:lnTo>
                  <a:pt x="62867" y="57150"/>
                </a:lnTo>
                <a:lnTo>
                  <a:pt x="431890" y="57150"/>
                </a:lnTo>
                <a:lnTo>
                  <a:pt x="413033" y="45844"/>
                </a:lnTo>
                <a:lnTo>
                  <a:pt x="357203" y="21433"/>
                </a:lnTo>
                <a:lnTo>
                  <a:pt x="289569" y="5357"/>
                </a:lnTo>
                <a:lnTo>
                  <a:pt x="250753" y="1339"/>
                </a:lnTo>
                <a:lnTo>
                  <a:pt x="208600" y="0"/>
                </a:lnTo>
                <a:close/>
              </a:path>
              <a:path w="574040" h="675005">
                <a:moveTo>
                  <a:pt x="431890" y="57150"/>
                </a:moveTo>
                <a:lnTo>
                  <a:pt x="192412" y="57150"/>
                </a:lnTo>
                <a:lnTo>
                  <a:pt x="225210" y="58193"/>
                </a:lnTo>
                <a:lnTo>
                  <a:pt x="256943" y="61322"/>
                </a:lnTo>
                <a:lnTo>
                  <a:pt x="317194" y="73819"/>
                </a:lnTo>
                <a:lnTo>
                  <a:pt x="371484" y="94898"/>
                </a:lnTo>
                <a:lnTo>
                  <a:pt x="418165" y="124781"/>
                </a:lnTo>
                <a:lnTo>
                  <a:pt x="456504" y="163716"/>
                </a:lnTo>
                <a:lnTo>
                  <a:pt x="485796" y="211941"/>
                </a:lnTo>
                <a:lnTo>
                  <a:pt x="504370" y="269692"/>
                </a:lnTo>
                <a:lnTo>
                  <a:pt x="510560" y="337204"/>
                </a:lnTo>
                <a:lnTo>
                  <a:pt x="509013" y="372178"/>
                </a:lnTo>
                <a:lnTo>
                  <a:pt x="496632" y="434804"/>
                </a:lnTo>
                <a:lnTo>
                  <a:pt x="472281" y="487728"/>
                </a:lnTo>
                <a:lnTo>
                  <a:pt x="438465" y="531306"/>
                </a:lnTo>
                <a:lnTo>
                  <a:pt x="395778" y="565660"/>
                </a:lnTo>
                <a:lnTo>
                  <a:pt x="345288" y="591143"/>
                </a:lnTo>
                <a:lnTo>
                  <a:pt x="287606" y="607870"/>
                </a:lnTo>
                <a:lnTo>
                  <a:pt x="225210" y="616205"/>
                </a:lnTo>
                <a:lnTo>
                  <a:pt x="192412" y="617248"/>
                </a:lnTo>
                <a:lnTo>
                  <a:pt x="431907" y="617248"/>
                </a:lnTo>
                <a:lnTo>
                  <a:pt x="477817" y="581083"/>
                </a:lnTo>
                <a:lnTo>
                  <a:pt x="509725" y="544169"/>
                </a:lnTo>
                <a:lnTo>
                  <a:pt x="533358" y="504340"/>
                </a:lnTo>
                <a:lnTo>
                  <a:pt x="550500" y="465522"/>
                </a:lnTo>
                <a:lnTo>
                  <a:pt x="561731" y="428613"/>
                </a:lnTo>
                <a:lnTo>
                  <a:pt x="570569" y="379580"/>
                </a:lnTo>
                <a:lnTo>
                  <a:pt x="573427" y="337204"/>
                </a:lnTo>
                <a:lnTo>
                  <a:pt x="573250" y="329911"/>
                </a:lnTo>
                <a:lnTo>
                  <a:pt x="568634" y="279360"/>
                </a:lnTo>
                <a:lnTo>
                  <a:pt x="556757" y="227657"/>
                </a:lnTo>
                <a:lnTo>
                  <a:pt x="542702" y="189674"/>
                </a:lnTo>
                <a:lnTo>
                  <a:pt x="522465" y="150026"/>
                </a:lnTo>
                <a:lnTo>
                  <a:pt x="494843" y="111330"/>
                </a:lnTo>
                <a:lnTo>
                  <a:pt x="458645" y="76207"/>
                </a:lnTo>
                <a:lnTo>
                  <a:pt x="437116" y="60283"/>
                </a:lnTo>
                <a:lnTo>
                  <a:pt x="431890" y="57150"/>
                </a:lnTo>
                <a:close/>
              </a:path>
            </a:pathLst>
          </a:custGeom>
          <a:solidFill>
            <a:srgbClr val="2127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0058275" y="2466560"/>
            <a:ext cx="441325" cy="675005"/>
          </a:xfrm>
          <a:custGeom>
            <a:avLst/>
            <a:gdLst/>
            <a:ahLst/>
            <a:cxnLst/>
            <a:rect l="l" t="t" r="r" b="b"/>
            <a:pathLst>
              <a:path w="441325" h="675005">
                <a:moveTo>
                  <a:pt x="177167" y="0"/>
                </a:moveTo>
                <a:lnTo>
                  <a:pt x="0" y="0"/>
                </a:lnTo>
                <a:lnTo>
                  <a:pt x="0" y="674398"/>
                </a:lnTo>
                <a:lnTo>
                  <a:pt x="62867" y="674398"/>
                </a:lnTo>
                <a:lnTo>
                  <a:pt x="62867" y="354355"/>
                </a:lnTo>
                <a:lnTo>
                  <a:pt x="247108" y="354355"/>
                </a:lnTo>
                <a:lnTo>
                  <a:pt x="244798" y="350544"/>
                </a:lnTo>
                <a:lnTo>
                  <a:pt x="258789" y="348284"/>
                </a:lnTo>
                <a:lnTo>
                  <a:pt x="273136" y="345307"/>
                </a:lnTo>
                <a:lnTo>
                  <a:pt x="317819" y="331819"/>
                </a:lnTo>
                <a:lnTo>
                  <a:pt x="358627" y="308147"/>
                </a:lnTo>
                <a:lnTo>
                  <a:pt x="371123" y="297195"/>
                </a:lnTo>
                <a:lnTo>
                  <a:pt x="62867" y="297195"/>
                </a:lnTo>
                <a:lnTo>
                  <a:pt x="62867" y="57160"/>
                </a:lnTo>
                <a:lnTo>
                  <a:pt x="371413" y="57160"/>
                </a:lnTo>
                <a:lnTo>
                  <a:pt x="366732" y="52396"/>
                </a:lnTo>
                <a:lnTo>
                  <a:pt x="330650" y="27753"/>
                </a:lnTo>
                <a:lnTo>
                  <a:pt x="289801" y="12867"/>
                </a:lnTo>
                <a:lnTo>
                  <a:pt x="249805" y="4534"/>
                </a:lnTo>
                <a:lnTo>
                  <a:pt x="192890" y="246"/>
                </a:lnTo>
                <a:lnTo>
                  <a:pt x="184435" y="62"/>
                </a:lnTo>
                <a:lnTo>
                  <a:pt x="177167" y="0"/>
                </a:lnTo>
                <a:close/>
              </a:path>
              <a:path w="441325" h="675005">
                <a:moveTo>
                  <a:pt x="247108" y="354355"/>
                </a:moveTo>
                <a:lnTo>
                  <a:pt x="180025" y="354355"/>
                </a:lnTo>
                <a:lnTo>
                  <a:pt x="369580" y="674398"/>
                </a:lnTo>
                <a:lnTo>
                  <a:pt x="441023" y="674398"/>
                </a:lnTo>
                <a:lnTo>
                  <a:pt x="247108" y="354355"/>
                </a:lnTo>
                <a:close/>
              </a:path>
              <a:path w="441325" h="675005">
                <a:moveTo>
                  <a:pt x="371413" y="57160"/>
                </a:moveTo>
                <a:lnTo>
                  <a:pt x="196224" y="57160"/>
                </a:lnTo>
                <a:lnTo>
                  <a:pt x="219831" y="57935"/>
                </a:lnTo>
                <a:lnTo>
                  <a:pt x="241114" y="60258"/>
                </a:lnTo>
                <a:lnTo>
                  <a:pt x="291324" y="76090"/>
                </a:lnTo>
                <a:lnTo>
                  <a:pt x="324817" y="100017"/>
                </a:lnTo>
                <a:lnTo>
                  <a:pt x="348156" y="139074"/>
                </a:lnTo>
                <a:lnTo>
                  <a:pt x="354345" y="177177"/>
                </a:lnTo>
                <a:lnTo>
                  <a:pt x="353956" y="185986"/>
                </a:lnTo>
                <a:lnTo>
                  <a:pt x="344368" y="225584"/>
                </a:lnTo>
                <a:lnTo>
                  <a:pt x="315378" y="263028"/>
                </a:lnTo>
                <a:lnTo>
                  <a:pt x="276714" y="284808"/>
                </a:lnTo>
                <a:lnTo>
                  <a:pt x="219831" y="296421"/>
                </a:lnTo>
                <a:lnTo>
                  <a:pt x="196224" y="297195"/>
                </a:lnTo>
                <a:lnTo>
                  <a:pt x="371123" y="297195"/>
                </a:lnTo>
                <a:lnTo>
                  <a:pt x="400542" y="257185"/>
                </a:lnTo>
                <a:lnTo>
                  <a:pt x="416170" y="200395"/>
                </a:lnTo>
                <a:lnTo>
                  <a:pt x="417212" y="177177"/>
                </a:lnTo>
                <a:lnTo>
                  <a:pt x="416319" y="156107"/>
                </a:lnTo>
                <a:lnTo>
                  <a:pt x="402919" y="102876"/>
                </a:lnTo>
                <a:lnTo>
                  <a:pt x="377205" y="63055"/>
                </a:lnTo>
                <a:lnTo>
                  <a:pt x="371413" y="57160"/>
                </a:lnTo>
                <a:close/>
              </a:path>
            </a:pathLst>
          </a:custGeom>
          <a:solidFill>
            <a:srgbClr val="2127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0581219" y="2449422"/>
            <a:ext cx="429259" cy="709295"/>
          </a:xfrm>
          <a:custGeom>
            <a:avLst/>
            <a:gdLst/>
            <a:ahLst/>
            <a:cxnLst/>
            <a:rect l="l" t="t" r="r" b="b"/>
            <a:pathLst>
              <a:path w="429259" h="709294">
                <a:moveTo>
                  <a:pt x="234327" y="0"/>
                </a:moveTo>
                <a:lnTo>
                  <a:pt x="192402" y="2976"/>
                </a:lnTo>
                <a:lnTo>
                  <a:pt x="152393" y="11905"/>
                </a:lnTo>
                <a:lnTo>
                  <a:pt x="115605" y="26673"/>
                </a:lnTo>
                <a:lnTo>
                  <a:pt x="83348" y="47150"/>
                </a:lnTo>
                <a:lnTo>
                  <a:pt x="45290" y="88587"/>
                </a:lnTo>
                <a:lnTo>
                  <a:pt x="27991" y="123264"/>
                </a:lnTo>
                <a:lnTo>
                  <a:pt x="19183" y="163032"/>
                </a:lnTo>
                <a:lnTo>
                  <a:pt x="18083" y="184790"/>
                </a:lnTo>
                <a:lnTo>
                  <a:pt x="19005" y="207654"/>
                </a:lnTo>
                <a:lnTo>
                  <a:pt x="26387" y="247663"/>
                </a:lnTo>
                <a:lnTo>
                  <a:pt x="50107" y="294454"/>
                </a:lnTo>
                <a:lnTo>
                  <a:pt x="85145" y="328831"/>
                </a:lnTo>
                <a:lnTo>
                  <a:pt x="128100" y="353392"/>
                </a:lnTo>
                <a:lnTo>
                  <a:pt x="175618" y="371787"/>
                </a:lnTo>
                <a:lnTo>
                  <a:pt x="208249" y="382447"/>
                </a:lnTo>
                <a:lnTo>
                  <a:pt x="255761" y="398165"/>
                </a:lnTo>
                <a:lnTo>
                  <a:pt x="298699" y="416287"/>
                </a:lnTo>
                <a:lnTo>
                  <a:pt x="333734" y="440194"/>
                </a:lnTo>
                <a:lnTo>
                  <a:pt x="357464" y="473236"/>
                </a:lnTo>
                <a:lnTo>
                  <a:pt x="365768" y="519125"/>
                </a:lnTo>
                <a:lnTo>
                  <a:pt x="365023" y="533986"/>
                </a:lnTo>
                <a:lnTo>
                  <a:pt x="353874" y="573898"/>
                </a:lnTo>
                <a:lnTo>
                  <a:pt x="331178" y="606321"/>
                </a:lnTo>
                <a:lnTo>
                  <a:pt x="299202" y="630580"/>
                </a:lnTo>
                <a:lnTo>
                  <a:pt x="259318" y="646177"/>
                </a:lnTo>
                <a:lnTo>
                  <a:pt x="214307" y="651540"/>
                </a:lnTo>
                <a:lnTo>
                  <a:pt x="189749" y="650230"/>
                </a:lnTo>
                <a:lnTo>
                  <a:pt x="144740" y="639750"/>
                </a:lnTo>
                <a:lnTo>
                  <a:pt x="105456" y="618735"/>
                </a:lnTo>
                <a:lnTo>
                  <a:pt x="73305" y="586821"/>
                </a:lnTo>
                <a:lnTo>
                  <a:pt x="59998" y="566757"/>
                </a:lnTo>
                <a:lnTo>
                  <a:pt x="0" y="606766"/>
                </a:lnTo>
                <a:lnTo>
                  <a:pt x="44037" y="654041"/>
                </a:lnTo>
                <a:lnTo>
                  <a:pt x="96196" y="685350"/>
                </a:lnTo>
                <a:lnTo>
                  <a:pt x="155014" y="702851"/>
                </a:lnTo>
                <a:lnTo>
                  <a:pt x="219071" y="708690"/>
                </a:lnTo>
                <a:lnTo>
                  <a:pt x="239374" y="707915"/>
                </a:lnTo>
                <a:lnTo>
                  <a:pt x="278907" y="701719"/>
                </a:lnTo>
                <a:lnTo>
                  <a:pt x="316616" y="689373"/>
                </a:lnTo>
                <a:lnTo>
                  <a:pt x="350189" y="671034"/>
                </a:lnTo>
                <a:lnTo>
                  <a:pt x="391362" y="632602"/>
                </a:lnTo>
                <a:lnTo>
                  <a:pt x="411484" y="600096"/>
                </a:lnTo>
                <a:lnTo>
                  <a:pt x="424352" y="562238"/>
                </a:lnTo>
                <a:lnTo>
                  <a:pt x="428636" y="519125"/>
                </a:lnTo>
                <a:lnTo>
                  <a:pt x="427030" y="489391"/>
                </a:lnTo>
                <a:lnTo>
                  <a:pt x="414177" y="440098"/>
                </a:lnTo>
                <a:lnTo>
                  <a:pt x="389259" y="403665"/>
                </a:lnTo>
                <a:lnTo>
                  <a:pt x="357106" y="375807"/>
                </a:lnTo>
                <a:lnTo>
                  <a:pt x="318912" y="355329"/>
                </a:lnTo>
                <a:lnTo>
                  <a:pt x="276996" y="339374"/>
                </a:lnTo>
                <a:lnTo>
                  <a:pt x="232585" y="326720"/>
                </a:lnTo>
                <a:lnTo>
                  <a:pt x="211214" y="320054"/>
                </a:lnTo>
                <a:lnTo>
                  <a:pt x="170979" y="305289"/>
                </a:lnTo>
                <a:lnTo>
                  <a:pt x="135608" y="286713"/>
                </a:lnTo>
                <a:lnTo>
                  <a:pt x="95421" y="247387"/>
                </a:lnTo>
                <a:lnTo>
                  <a:pt x="82558" y="208576"/>
                </a:lnTo>
                <a:lnTo>
                  <a:pt x="80950" y="184790"/>
                </a:lnTo>
                <a:lnTo>
                  <a:pt x="81725" y="169137"/>
                </a:lnTo>
                <a:lnTo>
                  <a:pt x="93337" y="128592"/>
                </a:lnTo>
                <a:lnTo>
                  <a:pt x="116468" y="97422"/>
                </a:lnTo>
                <a:lnTo>
                  <a:pt x="148469" y="75249"/>
                </a:lnTo>
                <a:lnTo>
                  <a:pt x="188299" y="61708"/>
                </a:lnTo>
                <a:lnTo>
                  <a:pt x="232411" y="57150"/>
                </a:lnTo>
                <a:lnTo>
                  <a:pt x="253566" y="58192"/>
                </a:lnTo>
                <a:lnTo>
                  <a:pt x="291434" y="66528"/>
                </a:lnTo>
                <a:lnTo>
                  <a:pt x="338017" y="94658"/>
                </a:lnTo>
                <a:lnTo>
                  <a:pt x="363873" y="123828"/>
                </a:lnTo>
                <a:lnTo>
                  <a:pt x="418154" y="84772"/>
                </a:lnTo>
                <a:lnTo>
                  <a:pt x="380653" y="45600"/>
                </a:lnTo>
                <a:lnTo>
                  <a:pt x="336712" y="19528"/>
                </a:lnTo>
                <a:lnTo>
                  <a:pt x="287538" y="4883"/>
                </a:lnTo>
                <a:lnTo>
                  <a:pt x="261436" y="1221"/>
                </a:lnTo>
                <a:lnTo>
                  <a:pt x="234327" y="0"/>
                </a:lnTo>
                <a:close/>
              </a:path>
            </a:pathLst>
          </a:custGeom>
          <a:solidFill>
            <a:srgbClr val="2127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1152733" y="2466574"/>
            <a:ext cx="503555" cy="674370"/>
          </a:xfrm>
          <a:custGeom>
            <a:avLst/>
            <a:gdLst/>
            <a:ahLst/>
            <a:cxnLst/>
            <a:rect l="l" t="t" r="r" b="b"/>
            <a:pathLst>
              <a:path w="503554" h="674369">
                <a:moveTo>
                  <a:pt x="502945" y="0"/>
                </a:moveTo>
                <a:lnTo>
                  <a:pt x="440080" y="0"/>
                </a:lnTo>
                <a:lnTo>
                  <a:pt x="440080" y="468630"/>
                </a:lnTo>
                <a:lnTo>
                  <a:pt x="62877" y="468630"/>
                </a:lnTo>
                <a:lnTo>
                  <a:pt x="62877" y="0"/>
                </a:lnTo>
                <a:lnTo>
                  <a:pt x="0" y="0"/>
                </a:lnTo>
                <a:lnTo>
                  <a:pt x="0" y="468630"/>
                </a:lnTo>
                <a:lnTo>
                  <a:pt x="0" y="525780"/>
                </a:lnTo>
                <a:lnTo>
                  <a:pt x="0" y="674370"/>
                </a:lnTo>
                <a:lnTo>
                  <a:pt x="62877" y="674370"/>
                </a:lnTo>
                <a:lnTo>
                  <a:pt x="62877" y="525780"/>
                </a:lnTo>
                <a:lnTo>
                  <a:pt x="440080" y="525780"/>
                </a:lnTo>
                <a:lnTo>
                  <a:pt x="440080" y="674370"/>
                </a:lnTo>
                <a:lnTo>
                  <a:pt x="502945" y="674370"/>
                </a:lnTo>
                <a:lnTo>
                  <a:pt x="502945" y="525780"/>
                </a:lnTo>
                <a:lnTo>
                  <a:pt x="502945" y="468630"/>
                </a:lnTo>
                <a:lnTo>
                  <a:pt x="502945" y="0"/>
                </a:lnTo>
                <a:close/>
              </a:path>
            </a:pathLst>
          </a:custGeom>
          <a:solidFill>
            <a:srgbClr val="2127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1840466" y="2466563"/>
            <a:ext cx="62865" cy="675005"/>
          </a:xfrm>
          <a:custGeom>
            <a:avLst/>
            <a:gdLst/>
            <a:ahLst/>
            <a:cxnLst/>
            <a:rect l="l" t="t" r="r" b="b"/>
            <a:pathLst>
              <a:path w="62865" h="675005">
                <a:moveTo>
                  <a:pt x="62867" y="0"/>
                </a:moveTo>
                <a:lnTo>
                  <a:pt x="0" y="0"/>
                </a:lnTo>
                <a:lnTo>
                  <a:pt x="0" y="674398"/>
                </a:lnTo>
                <a:lnTo>
                  <a:pt x="62867" y="674398"/>
                </a:lnTo>
                <a:lnTo>
                  <a:pt x="62867" y="0"/>
                </a:lnTo>
                <a:close/>
              </a:path>
            </a:pathLst>
          </a:custGeom>
          <a:solidFill>
            <a:srgbClr val="2127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2088127" y="2466560"/>
            <a:ext cx="412115" cy="675005"/>
          </a:xfrm>
          <a:custGeom>
            <a:avLst/>
            <a:gdLst/>
            <a:ahLst/>
            <a:cxnLst/>
            <a:rect l="l" t="t" r="r" b="b"/>
            <a:pathLst>
              <a:path w="412115" h="675005">
                <a:moveTo>
                  <a:pt x="194318" y="0"/>
                </a:moveTo>
                <a:lnTo>
                  <a:pt x="0" y="0"/>
                </a:lnTo>
                <a:lnTo>
                  <a:pt x="0" y="674398"/>
                </a:lnTo>
                <a:lnTo>
                  <a:pt x="62867" y="674398"/>
                </a:lnTo>
                <a:lnTo>
                  <a:pt x="62867" y="354355"/>
                </a:lnTo>
                <a:lnTo>
                  <a:pt x="208600" y="354355"/>
                </a:lnTo>
                <a:lnTo>
                  <a:pt x="247766" y="351737"/>
                </a:lnTo>
                <a:lnTo>
                  <a:pt x="285289" y="343874"/>
                </a:lnTo>
                <a:lnTo>
                  <a:pt x="335461" y="321993"/>
                </a:lnTo>
                <a:lnTo>
                  <a:pt x="366424" y="297195"/>
                </a:lnTo>
                <a:lnTo>
                  <a:pt x="62867" y="297195"/>
                </a:lnTo>
                <a:lnTo>
                  <a:pt x="62867" y="57160"/>
                </a:lnTo>
                <a:lnTo>
                  <a:pt x="364709" y="57160"/>
                </a:lnTo>
                <a:lnTo>
                  <a:pt x="353859" y="47125"/>
                </a:lnTo>
                <a:lnTo>
                  <a:pt x="305044" y="19178"/>
                </a:lnTo>
                <a:lnTo>
                  <a:pt x="268138" y="8104"/>
                </a:lnTo>
                <a:lnTo>
                  <a:pt x="230388" y="2030"/>
                </a:lnTo>
                <a:lnTo>
                  <a:pt x="212143" y="508"/>
                </a:lnTo>
                <a:lnTo>
                  <a:pt x="194318" y="0"/>
                </a:lnTo>
                <a:close/>
              </a:path>
              <a:path w="412115" h="675005">
                <a:moveTo>
                  <a:pt x="364709" y="57160"/>
                </a:moveTo>
                <a:lnTo>
                  <a:pt x="201941" y="57160"/>
                </a:lnTo>
                <a:lnTo>
                  <a:pt x="215261" y="57578"/>
                </a:lnTo>
                <a:lnTo>
                  <a:pt x="228595" y="58830"/>
                </a:lnTo>
                <a:lnTo>
                  <a:pt x="268222" y="67672"/>
                </a:lnTo>
                <a:lnTo>
                  <a:pt x="302420" y="85253"/>
                </a:lnTo>
                <a:lnTo>
                  <a:pt x="335769" y="122886"/>
                </a:lnTo>
                <a:lnTo>
                  <a:pt x="347822" y="162536"/>
                </a:lnTo>
                <a:lnTo>
                  <a:pt x="348628" y="178130"/>
                </a:lnTo>
                <a:lnTo>
                  <a:pt x="347853" y="194151"/>
                </a:lnTo>
                <a:lnTo>
                  <a:pt x="336251" y="234327"/>
                </a:lnTo>
                <a:lnTo>
                  <a:pt x="303865" y="270996"/>
                </a:lnTo>
                <a:lnTo>
                  <a:pt x="258138" y="291006"/>
                </a:lnTo>
                <a:lnTo>
                  <a:pt x="219018" y="296809"/>
                </a:lnTo>
                <a:lnTo>
                  <a:pt x="205752" y="297195"/>
                </a:lnTo>
                <a:lnTo>
                  <a:pt x="366424" y="297195"/>
                </a:lnTo>
                <a:lnTo>
                  <a:pt x="394825" y="257185"/>
                </a:lnTo>
                <a:lnTo>
                  <a:pt x="407322" y="220756"/>
                </a:lnTo>
                <a:lnTo>
                  <a:pt x="411495" y="178130"/>
                </a:lnTo>
                <a:lnTo>
                  <a:pt x="410213" y="153041"/>
                </a:lnTo>
                <a:lnTo>
                  <a:pt x="399970" y="109463"/>
                </a:lnTo>
                <a:lnTo>
                  <a:pt x="380053" y="74512"/>
                </a:lnTo>
                <a:lnTo>
                  <a:pt x="367668" y="59897"/>
                </a:lnTo>
                <a:lnTo>
                  <a:pt x="364709" y="57160"/>
                </a:lnTo>
                <a:close/>
              </a:path>
            </a:pathLst>
          </a:custGeom>
          <a:solidFill>
            <a:srgbClr val="21275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5" name="object 7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274335" y="658466"/>
            <a:ext cx="3053702" cy="905878"/>
          </a:xfrm>
          <a:prstGeom prst="rect">
            <a:avLst/>
          </a:prstGeom>
        </p:spPr>
      </p:pic>
      <p:sp>
        <p:nvSpPr>
          <p:cNvPr id="76" name="object 168">
            <a:extLst>
              <a:ext uri="{FF2B5EF4-FFF2-40B4-BE49-F238E27FC236}">
                <a16:creationId xmlns:a16="http://schemas.microsoft.com/office/drawing/2014/main" id="{02796A9B-8EFA-AA4E-BEFD-85C658B8A140}"/>
              </a:ext>
            </a:extLst>
          </p:cNvPr>
          <p:cNvSpPr/>
          <p:nvPr/>
        </p:nvSpPr>
        <p:spPr>
          <a:xfrm>
            <a:off x="0" y="0"/>
            <a:ext cx="20104100" cy="377190"/>
          </a:xfrm>
          <a:custGeom>
            <a:avLst/>
            <a:gdLst/>
            <a:ahLst/>
            <a:cxnLst/>
            <a:rect l="l" t="t" r="r" b="b"/>
            <a:pathLst>
              <a:path w="20104100" h="377190">
                <a:moveTo>
                  <a:pt x="20104099" y="0"/>
                </a:moveTo>
                <a:lnTo>
                  <a:pt x="0" y="0"/>
                </a:lnTo>
                <a:lnTo>
                  <a:pt x="0" y="376951"/>
                </a:lnTo>
                <a:lnTo>
                  <a:pt x="20104099" y="376951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1" name="Picture 80" descr="A picture containing text, tableware, plate, dishware&#10;&#10;Description automatically generated">
            <a:extLst>
              <a:ext uri="{FF2B5EF4-FFF2-40B4-BE49-F238E27FC236}">
                <a16:creationId xmlns:a16="http://schemas.microsoft.com/office/drawing/2014/main" id="{A72585F4-3214-D1B1-F7A6-0F512437D41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9520" y="7911353"/>
            <a:ext cx="1652016" cy="865632"/>
          </a:xfrm>
          <a:prstGeom prst="rect">
            <a:avLst/>
          </a:prstGeom>
        </p:spPr>
      </p:pic>
      <p:pic>
        <p:nvPicPr>
          <p:cNvPr id="83" name="Picture 82" descr="Logo, company name&#10;&#10;Description automatically generated">
            <a:extLst>
              <a:ext uri="{FF2B5EF4-FFF2-40B4-BE49-F238E27FC236}">
                <a16:creationId xmlns:a16="http://schemas.microsoft.com/office/drawing/2014/main" id="{D66FCC5B-F98F-8A3D-3B85-7528A23962E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675" y="6334345"/>
            <a:ext cx="3717767" cy="3717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86027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4938211"/>
            <a:ext cx="20104100" cy="190629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en-US" sz="12300" spc="-10" dirty="0"/>
              <a:t>Ben Jackson</a:t>
            </a:r>
            <a:endParaRPr sz="12300" spc="-10" dirty="0"/>
          </a:p>
        </p:txBody>
      </p:sp>
      <p:grpSp>
        <p:nvGrpSpPr>
          <p:cNvPr id="3" name="object 3"/>
          <p:cNvGrpSpPr/>
          <p:nvPr/>
        </p:nvGrpSpPr>
        <p:grpSpPr>
          <a:xfrm>
            <a:off x="0" y="10177700"/>
            <a:ext cx="20104100" cy="1130935"/>
            <a:chOff x="0" y="10177700"/>
            <a:chExt cx="20104100" cy="1130935"/>
          </a:xfrm>
        </p:grpSpPr>
        <p:sp>
          <p:nvSpPr>
            <p:cNvPr id="4" name="object 4"/>
            <p:cNvSpPr/>
            <p:nvPr/>
          </p:nvSpPr>
          <p:spPr>
            <a:xfrm>
              <a:off x="11256" y="10177700"/>
              <a:ext cx="1226820" cy="979169"/>
            </a:xfrm>
            <a:custGeom>
              <a:avLst/>
              <a:gdLst/>
              <a:ahLst/>
              <a:cxnLst/>
              <a:rect l="l" t="t" r="r" b="b"/>
              <a:pathLst>
                <a:path w="1226820" h="979170">
                  <a:moveTo>
                    <a:pt x="1226821" y="0"/>
                  </a:moveTo>
                  <a:lnTo>
                    <a:pt x="639415" y="0"/>
                  </a:lnTo>
                  <a:lnTo>
                    <a:pt x="0" y="244484"/>
                  </a:lnTo>
                  <a:lnTo>
                    <a:pt x="298420" y="979048"/>
                  </a:lnTo>
                  <a:lnTo>
                    <a:pt x="1226821" y="0"/>
                  </a:lnTo>
                  <a:close/>
                </a:path>
              </a:pathLst>
            </a:custGeom>
            <a:solidFill>
              <a:srgbClr val="263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10177700"/>
              <a:ext cx="650875" cy="245110"/>
            </a:xfrm>
            <a:custGeom>
              <a:avLst/>
              <a:gdLst/>
              <a:ahLst/>
              <a:cxnLst/>
              <a:rect l="l" t="t" r="r" b="b"/>
              <a:pathLst>
                <a:path w="650875" h="245109">
                  <a:moveTo>
                    <a:pt x="650671" y="0"/>
                  </a:moveTo>
                  <a:lnTo>
                    <a:pt x="0" y="0"/>
                  </a:lnTo>
                  <a:lnTo>
                    <a:pt x="0" y="236893"/>
                  </a:lnTo>
                  <a:lnTo>
                    <a:pt x="11256" y="244484"/>
                  </a:lnTo>
                  <a:lnTo>
                    <a:pt x="650671" y="0"/>
                  </a:lnTo>
                  <a:close/>
                </a:path>
              </a:pathLst>
            </a:custGeom>
            <a:solidFill>
              <a:srgbClr val="292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62001" y="11156753"/>
              <a:ext cx="641350" cy="152400"/>
            </a:xfrm>
            <a:custGeom>
              <a:avLst/>
              <a:gdLst/>
              <a:ahLst/>
              <a:cxnLst/>
              <a:rect l="l" t="t" r="r" b="b"/>
              <a:pathLst>
                <a:path w="641350" h="152400">
                  <a:moveTo>
                    <a:pt x="641045" y="151803"/>
                  </a:moveTo>
                  <a:lnTo>
                    <a:pt x="147675" y="12"/>
                  </a:lnTo>
                  <a:lnTo>
                    <a:pt x="0" y="151803"/>
                  </a:lnTo>
                  <a:lnTo>
                    <a:pt x="315048" y="151803"/>
                  </a:lnTo>
                  <a:lnTo>
                    <a:pt x="641045" y="151803"/>
                  </a:lnTo>
                  <a:close/>
                </a:path>
              </a:pathLst>
            </a:custGeom>
            <a:solidFill>
              <a:srgbClr val="263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09675" y="10376269"/>
              <a:ext cx="2438400" cy="932815"/>
            </a:xfrm>
            <a:custGeom>
              <a:avLst/>
              <a:gdLst/>
              <a:ahLst/>
              <a:cxnLst/>
              <a:rect l="l" t="t" r="r" b="b"/>
              <a:pathLst>
                <a:path w="2438400" h="932815">
                  <a:moveTo>
                    <a:pt x="2364378" y="0"/>
                  </a:moveTo>
                  <a:lnTo>
                    <a:pt x="0" y="780478"/>
                  </a:lnTo>
                  <a:lnTo>
                    <a:pt x="493377" y="932285"/>
                  </a:lnTo>
                  <a:lnTo>
                    <a:pt x="2438218" y="932285"/>
                  </a:lnTo>
                  <a:lnTo>
                    <a:pt x="2364378" y="0"/>
                  </a:lnTo>
                  <a:close/>
                </a:path>
              </a:pathLst>
            </a:custGeom>
            <a:solidFill>
              <a:srgbClr val="2724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276904" y="10177700"/>
              <a:ext cx="397510" cy="198755"/>
            </a:xfrm>
            <a:custGeom>
              <a:avLst/>
              <a:gdLst/>
              <a:ahLst/>
              <a:cxnLst/>
              <a:rect l="l" t="t" r="r" b="b"/>
              <a:pathLst>
                <a:path w="397510" h="198754">
                  <a:moveTo>
                    <a:pt x="351402" y="0"/>
                  </a:moveTo>
                  <a:lnTo>
                    <a:pt x="0" y="0"/>
                  </a:lnTo>
                  <a:lnTo>
                    <a:pt x="397139" y="198569"/>
                  </a:lnTo>
                  <a:lnTo>
                    <a:pt x="351402" y="0"/>
                  </a:lnTo>
                  <a:close/>
                </a:path>
              </a:pathLst>
            </a:custGeom>
            <a:solidFill>
              <a:srgbClr val="292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628311" y="10177700"/>
              <a:ext cx="354965" cy="198755"/>
            </a:xfrm>
            <a:custGeom>
              <a:avLst/>
              <a:gdLst/>
              <a:ahLst/>
              <a:cxnLst/>
              <a:rect l="l" t="t" r="r" b="b"/>
              <a:pathLst>
                <a:path w="354964" h="198754">
                  <a:moveTo>
                    <a:pt x="354942" y="0"/>
                  </a:moveTo>
                  <a:lnTo>
                    <a:pt x="0" y="0"/>
                  </a:lnTo>
                  <a:lnTo>
                    <a:pt x="45736" y="198569"/>
                  </a:lnTo>
                  <a:lnTo>
                    <a:pt x="354942" y="0"/>
                  </a:lnTo>
                  <a:close/>
                </a:path>
              </a:pathLst>
            </a:custGeom>
            <a:solidFill>
              <a:srgbClr val="2724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753220" y="10177700"/>
              <a:ext cx="1136650" cy="589280"/>
            </a:xfrm>
            <a:custGeom>
              <a:avLst/>
              <a:gdLst/>
              <a:ahLst/>
              <a:cxnLst/>
              <a:rect l="l" t="t" r="r" b="b"/>
              <a:pathLst>
                <a:path w="1136650" h="589279">
                  <a:moveTo>
                    <a:pt x="1136112" y="0"/>
                  </a:moveTo>
                  <a:lnTo>
                    <a:pt x="0" y="0"/>
                  </a:lnTo>
                  <a:lnTo>
                    <a:pt x="428217" y="588809"/>
                  </a:lnTo>
                  <a:lnTo>
                    <a:pt x="1136112" y="0"/>
                  </a:lnTo>
                  <a:close/>
                </a:path>
              </a:pathLst>
            </a:custGeom>
            <a:solidFill>
              <a:srgbClr val="292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674046" y="10376270"/>
              <a:ext cx="1507490" cy="932815"/>
            </a:xfrm>
            <a:custGeom>
              <a:avLst/>
              <a:gdLst/>
              <a:ahLst/>
              <a:cxnLst/>
              <a:rect l="l" t="t" r="r" b="b"/>
              <a:pathLst>
                <a:path w="1507489" h="932815">
                  <a:moveTo>
                    <a:pt x="0" y="0"/>
                  </a:moveTo>
                  <a:lnTo>
                    <a:pt x="73851" y="932285"/>
                  </a:lnTo>
                  <a:lnTo>
                    <a:pt x="857659" y="932285"/>
                  </a:lnTo>
                  <a:lnTo>
                    <a:pt x="1507399" y="3902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3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205819" y="10177700"/>
              <a:ext cx="1743075" cy="504825"/>
            </a:xfrm>
            <a:custGeom>
              <a:avLst/>
              <a:gdLst/>
              <a:ahLst/>
              <a:cxnLst/>
              <a:rect l="l" t="t" r="r" b="b"/>
              <a:pathLst>
                <a:path w="1743075" h="504825">
                  <a:moveTo>
                    <a:pt x="1173985" y="0"/>
                  </a:moveTo>
                  <a:lnTo>
                    <a:pt x="0" y="0"/>
                  </a:lnTo>
                  <a:lnTo>
                    <a:pt x="89871" y="504644"/>
                  </a:lnTo>
                  <a:lnTo>
                    <a:pt x="1742638" y="481692"/>
                  </a:lnTo>
                  <a:lnTo>
                    <a:pt x="1173985" y="0"/>
                  </a:lnTo>
                  <a:close/>
                </a:path>
              </a:pathLst>
            </a:custGeom>
            <a:solidFill>
              <a:srgbClr val="2724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354758" y="10177700"/>
              <a:ext cx="1941195" cy="504825"/>
            </a:xfrm>
            <a:custGeom>
              <a:avLst/>
              <a:gdLst/>
              <a:ahLst/>
              <a:cxnLst/>
              <a:rect l="l" t="t" r="r" b="b"/>
              <a:pathLst>
                <a:path w="1941195" h="504825">
                  <a:moveTo>
                    <a:pt x="1851064" y="0"/>
                  </a:moveTo>
                  <a:lnTo>
                    <a:pt x="0" y="0"/>
                  </a:lnTo>
                  <a:lnTo>
                    <a:pt x="1940925" y="504644"/>
                  </a:lnTo>
                  <a:lnTo>
                    <a:pt x="1851064" y="0"/>
                  </a:lnTo>
                  <a:close/>
                </a:path>
              </a:pathLst>
            </a:custGeom>
            <a:solidFill>
              <a:srgbClr val="1D44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062561" y="10177700"/>
              <a:ext cx="2233295" cy="1130935"/>
            </a:xfrm>
            <a:custGeom>
              <a:avLst/>
              <a:gdLst/>
              <a:ahLst/>
              <a:cxnLst/>
              <a:rect l="l" t="t" r="r" b="b"/>
              <a:pathLst>
                <a:path w="2233295" h="1130934">
                  <a:moveTo>
                    <a:pt x="292200" y="0"/>
                  </a:moveTo>
                  <a:lnTo>
                    <a:pt x="0" y="0"/>
                  </a:lnTo>
                  <a:lnTo>
                    <a:pt x="765275" y="1130855"/>
                  </a:lnTo>
                  <a:lnTo>
                    <a:pt x="1651635" y="1130855"/>
                  </a:lnTo>
                  <a:lnTo>
                    <a:pt x="2233125" y="504644"/>
                  </a:lnTo>
                  <a:lnTo>
                    <a:pt x="292200" y="0"/>
                  </a:lnTo>
                  <a:close/>
                </a:path>
              </a:pathLst>
            </a:custGeom>
            <a:solidFill>
              <a:srgbClr val="263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181439" y="10177700"/>
              <a:ext cx="1646555" cy="1130935"/>
            </a:xfrm>
            <a:custGeom>
              <a:avLst/>
              <a:gdLst/>
              <a:ahLst/>
              <a:cxnLst/>
              <a:rect l="l" t="t" r="r" b="b"/>
              <a:pathLst>
                <a:path w="1646554" h="1130934">
                  <a:moveTo>
                    <a:pt x="881125" y="0"/>
                  </a:moveTo>
                  <a:lnTo>
                    <a:pt x="707894" y="0"/>
                  </a:lnTo>
                  <a:lnTo>
                    <a:pt x="0" y="588809"/>
                  </a:lnTo>
                  <a:lnTo>
                    <a:pt x="1000702" y="1130855"/>
                  </a:lnTo>
                  <a:lnTo>
                    <a:pt x="1646400" y="1130855"/>
                  </a:lnTo>
                  <a:lnTo>
                    <a:pt x="881125" y="0"/>
                  </a:lnTo>
                  <a:close/>
                </a:path>
              </a:pathLst>
            </a:custGeom>
            <a:solidFill>
              <a:srgbClr val="2724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181441" y="10766509"/>
              <a:ext cx="1000760" cy="542290"/>
            </a:xfrm>
            <a:custGeom>
              <a:avLst/>
              <a:gdLst/>
              <a:ahLst/>
              <a:cxnLst/>
              <a:rect l="l" t="t" r="r" b="b"/>
              <a:pathLst>
                <a:path w="1000760" h="542290">
                  <a:moveTo>
                    <a:pt x="0" y="0"/>
                  </a:moveTo>
                  <a:lnTo>
                    <a:pt x="83243" y="542046"/>
                  </a:lnTo>
                  <a:lnTo>
                    <a:pt x="1000702" y="542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92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531707" y="10766509"/>
              <a:ext cx="733425" cy="542290"/>
            </a:xfrm>
            <a:custGeom>
              <a:avLst/>
              <a:gdLst/>
              <a:ahLst/>
              <a:cxnLst/>
              <a:rect l="l" t="t" r="r" b="b"/>
              <a:pathLst>
                <a:path w="733425" h="542290">
                  <a:moveTo>
                    <a:pt x="649739" y="0"/>
                  </a:moveTo>
                  <a:lnTo>
                    <a:pt x="0" y="542046"/>
                  </a:lnTo>
                  <a:lnTo>
                    <a:pt x="732982" y="542046"/>
                  </a:lnTo>
                  <a:lnTo>
                    <a:pt x="649739" y="0"/>
                  </a:lnTo>
                  <a:close/>
                </a:path>
              </a:pathLst>
            </a:custGeom>
            <a:solidFill>
              <a:srgbClr val="1D44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239988" y="10682341"/>
              <a:ext cx="496570" cy="626745"/>
            </a:xfrm>
            <a:custGeom>
              <a:avLst/>
              <a:gdLst/>
              <a:ahLst/>
              <a:cxnLst/>
              <a:rect l="l" t="t" r="r" b="b"/>
              <a:pathLst>
                <a:path w="496570" h="626745">
                  <a:moveTo>
                    <a:pt x="55700" y="0"/>
                  </a:moveTo>
                  <a:lnTo>
                    <a:pt x="0" y="626214"/>
                  </a:lnTo>
                  <a:lnTo>
                    <a:pt x="496491" y="626214"/>
                  </a:lnTo>
                  <a:lnTo>
                    <a:pt x="55700" y="0"/>
                  </a:lnTo>
                  <a:close/>
                </a:path>
              </a:pathLst>
            </a:custGeom>
            <a:solidFill>
              <a:srgbClr val="292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714206" y="10682343"/>
              <a:ext cx="581660" cy="626745"/>
            </a:xfrm>
            <a:custGeom>
              <a:avLst/>
              <a:gdLst/>
              <a:ahLst/>
              <a:cxnLst/>
              <a:rect l="l" t="t" r="r" b="b"/>
              <a:pathLst>
                <a:path w="581659" h="626745">
                  <a:moveTo>
                    <a:pt x="581484" y="0"/>
                  </a:moveTo>
                  <a:lnTo>
                    <a:pt x="0" y="626212"/>
                  </a:lnTo>
                  <a:lnTo>
                    <a:pt x="525784" y="626212"/>
                  </a:lnTo>
                  <a:lnTo>
                    <a:pt x="581484" y="0"/>
                  </a:lnTo>
                  <a:close/>
                </a:path>
              </a:pathLst>
            </a:custGeom>
            <a:solidFill>
              <a:srgbClr val="2724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295693" y="10659386"/>
              <a:ext cx="1652905" cy="649605"/>
            </a:xfrm>
            <a:custGeom>
              <a:avLst/>
              <a:gdLst/>
              <a:ahLst/>
              <a:cxnLst/>
              <a:rect l="l" t="t" r="r" b="b"/>
              <a:pathLst>
                <a:path w="1652904" h="649604">
                  <a:moveTo>
                    <a:pt x="1652766" y="0"/>
                  </a:moveTo>
                  <a:lnTo>
                    <a:pt x="0" y="22952"/>
                  </a:lnTo>
                  <a:lnTo>
                    <a:pt x="440792" y="649169"/>
                  </a:lnTo>
                  <a:lnTo>
                    <a:pt x="1100741" y="649169"/>
                  </a:lnTo>
                  <a:lnTo>
                    <a:pt x="1652766" y="0"/>
                  </a:lnTo>
                  <a:close/>
                </a:path>
              </a:pathLst>
            </a:custGeom>
            <a:solidFill>
              <a:srgbClr val="263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396434" y="10659386"/>
              <a:ext cx="1369060" cy="649605"/>
            </a:xfrm>
            <a:custGeom>
              <a:avLst/>
              <a:gdLst/>
              <a:ahLst/>
              <a:cxnLst/>
              <a:rect l="l" t="t" r="r" b="b"/>
              <a:pathLst>
                <a:path w="1369059" h="649604">
                  <a:moveTo>
                    <a:pt x="552024" y="0"/>
                  </a:moveTo>
                  <a:lnTo>
                    <a:pt x="0" y="649169"/>
                  </a:lnTo>
                  <a:lnTo>
                    <a:pt x="1368903" y="649169"/>
                  </a:lnTo>
                  <a:lnTo>
                    <a:pt x="552024" y="0"/>
                  </a:lnTo>
                  <a:close/>
                </a:path>
              </a:pathLst>
            </a:custGeom>
            <a:solidFill>
              <a:srgbClr val="1D44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379799" y="10177700"/>
              <a:ext cx="568960" cy="481965"/>
            </a:xfrm>
            <a:custGeom>
              <a:avLst/>
              <a:gdLst/>
              <a:ahLst/>
              <a:cxnLst/>
              <a:rect l="l" t="t" r="r" b="b"/>
              <a:pathLst>
                <a:path w="568959" h="481965">
                  <a:moveTo>
                    <a:pt x="438109" y="0"/>
                  </a:moveTo>
                  <a:lnTo>
                    <a:pt x="0" y="0"/>
                  </a:lnTo>
                  <a:lnTo>
                    <a:pt x="568659" y="481686"/>
                  </a:lnTo>
                  <a:lnTo>
                    <a:pt x="438109" y="0"/>
                  </a:lnTo>
                  <a:close/>
                </a:path>
              </a:pathLst>
            </a:custGeom>
            <a:solidFill>
              <a:srgbClr val="292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817909" y="10177700"/>
              <a:ext cx="495934" cy="481965"/>
            </a:xfrm>
            <a:custGeom>
              <a:avLst/>
              <a:gdLst/>
              <a:ahLst/>
              <a:cxnLst/>
              <a:rect l="l" t="t" r="r" b="b"/>
              <a:pathLst>
                <a:path w="495934" h="481965">
                  <a:moveTo>
                    <a:pt x="495437" y="0"/>
                  </a:moveTo>
                  <a:lnTo>
                    <a:pt x="0" y="0"/>
                  </a:lnTo>
                  <a:lnTo>
                    <a:pt x="130549" y="481685"/>
                  </a:lnTo>
                  <a:lnTo>
                    <a:pt x="495437" y="0"/>
                  </a:lnTo>
                  <a:close/>
                </a:path>
              </a:pathLst>
            </a:custGeom>
            <a:solidFill>
              <a:srgbClr val="1563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948459" y="10177700"/>
              <a:ext cx="1047750" cy="1130935"/>
            </a:xfrm>
            <a:custGeom>
              <a:avLst/>
              <a:gdLst/>
              <a:ahLst/>
              <a:cxnLst/>
              <a:rect l="l" t="t" r="r" b="b"/>
              <a:pathLst>
                <a:path w="1047750" h="1130934">
                  <a:moveTo>
                    <a:pt x="998510" y="0"/>
                  </a:moveTo>
                  <a:lnTo>
                    <a:pt x="364881" y="0"/>
                  </a:lnTo>
                  <a:lnTo>
                    <a:pt x="0" y="481677"/>
                  </a:lnTo>
                  <a:lnTo>
                    <a:pt x="816889" y="1130855"/>
                  </a:lnTo>
                  <a:lnTo>
                    <a:pt x="1047677" y="1130855"/>
                  </a:lnTo>
                  <a:lnTo>
                    <a:pt x="998510" y="0"/>
                  </a:lnTo>
                  <a:close/>
                </a:path>
              </a:pathLst>
            </a:custGeom>
            <a:solidFill>
              <a:srgbClr val="292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6007715" y="10253845"/>
              <a:ext cx="1591310" cy="1054735"/>
            </a:xfrm>
            <a:custGeom>
              <a:avLst/>
              <a:gdLst/>
              <a:ahLst/>
              <a:cxnLst/>
              <a:rect l="l" t="t" r="r" b="b"/>
              <a:pathLst>
                <a:path w="1591309" h="1054734">
                  <a:moveTo>
                    <a:pt x="1495364" y="0"/>
                  </a:moveTo>
                  <a:lnTo>
                    <a:pt x="0" y="1054710"/>
                  </a:lnTo>
                  <a:lnTo>
                    <a:pt x="1591255" y="1054710"/>
                  </a:lnTo>
                  <a:lnTo>
                    <a:pt x="1495364" y="0"/>
                  </a:lnTo>
                  <a:close/>
                </a:path>
              </a:pathLst>
            </a:custGeom>
            <a:solidFill>
              <a:srgbClr val="008F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7503075" y="10253843"/>
              <a:ext cx="1477010" cy="1054735"/>
            </a:xfrm>
            <a:custGeom>
              <a:avLst/>
              <a:gdLst/>
              <a:ahLst/>
              <a:cxnLst/>
              <a:rect l="l" t="t" r="r" b="b"/>
              <a:pathLst>
                <a:path w="1477009" h="1054734">
                  <a:moveTo>
                    <a:pt x="0" y="0"/>
                  </a:moveTo>
                  <a:lnTo>
                    <a:pt x="95891" y="1054712"/>
                  </a:lnTo>
                  <a:lnTo>
                    <a:pt x="1476599" y="10547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70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3261426" y="10539511"/>
              <a:ext cx="1080135" cy="769620"/>
            </a:xfrm>
            <a:custGeom>
              <a:avLst/>
              <a:gdLst/>
              <a:ahLst/>
              <a:cxnLst/>
              <a:rect l="l" t="t" r="r" b="b"/>
              <a:pathLst>
                <a:path w="1080134" h="769620">
                  <a:moveTo>
                    <a:pt x="854490" y="0"/>
                  </a:moveTo>
                  <a:lnTo>
                    <a:pt x="0" y="769044"/>
                  </a:lnTo>
                  <a:lnTo>
                    <a:pt x="1079900" y="769044"/>
                  </a:lnTo>
                  <a:lnTo>
                    <a:pt x="854490" y="0"/>
                  </a:lnTo>
                  <a:close/>
                </a:path>
              </a:pathLst>
            </a:custGeom>
            <a:solidFill>
              <a:srgbClr val="1D44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4115905" y="10539521"/>
              <a:ext cx="814705" cy="769620"/>
            </a:xfrm>
            <a:custGeom>
              <a:avLst/>
              <a:gdLst/>
              <a:ahLst/>
              <a:cxnLst/>
              <a:rect l="l" t="t" r="r" b="b"/>
              <a:pathLst>
                <a:path w="814705" h="769620">
                  <a:moveTo>
                    <a:pt x="0" y="0"/>
                  </a:moveTo>
                  <a:lnTo>
                    <a:pt x="225407" y="769034"/>
                  </a:lnTo>
                  <a:lnTo>
                    <a:pt x="814672" y="7690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85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4115915" y="10177700"/>
              <a:ext cx="1886585" cy="1130935"/>
            </a:xfrm>
            <a:custGeom>
              <a:avLst/>
              <a:gdLst/>
              <a:ahLst/>
              <a:cxnLst/>
              <a:rect l="l" t="t" r="r" b="b"/>
              <a:pathLst>
                <a:path w="1886584" h="1130934">
                  <a:moveTo>
                    <a:pt x="1886490" y="0"/>
                  </a:moveTo>
                  <a:lnTo>
                    <a:pt x="1038240" y="0"/>
                  </a:lnTo>
                  <a:lnTo>
                    <a:pt x="0" y="361810"/>
                  </a:lnTo>
                  <a:lnTo>
                    <a:pt x="814683" y="1130855"/>
                  </a:lnTo>
                  <a:lnTo>
                    <a:pt x="1445039" y="1130855"/>
                  </a:lnTo>
                  <a:lnTo>
                    <a:pt x="1886490" y="0"/>
                  </a:lnTo>
                  <a:close/>
                </a:path>
              </a:pathLst>
            </a:custGeom>
            <a:solidFill>
              <a:srgbClr val="263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5560950" y="10177700"/>
              <a:ext cx="1942464" cy="1130935"/>
            </a:xfrm>
            <a:custGeom>
              <a:avLst/>
              <a:gdLst/>
              <a:ahLst/>
              <a:cxnLst/>
              <a:rect l="l" t="t" r="r" b="b"/>
              <a:pathLst>
                <a:path w="1942465" h="1130934">
                  <a:moveTo>
                    <a:pt x="1693265" y="0"/>
                  </a:moveTo>
                  <a:lnTo>
                    <a:pt x="441443" y="0"/>
                  </a:lnTo>
                  <a:lnTo>
                    <a:pt x="0" y="1130855"/>
                  </a:lnTo>
                  <a:lnTo>
                    <a:pt x="446765" y="1130855"/>
                  </a:lnTo>
                  <a:lnTo>
                    <a:pt x="1942129" y="76145"/>
                  </a:lnTo>
                  <a:lnTo>
                    <a:pt x="1693265" y="0"/>
                  </a:lnTo>
                  <a:close/>
                </a:path>
              </a:pathLst>
            </a:custGeom>
            <a:solidFill>
              <a:srgbClr val="1D44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1422514" y="10427285"/>
              <a:ext cx="1431290" cy="881380"/>
            </a:xfrm>
            <a:custGeom>
              <a:avLst/>
              <a:gdLst/>
              <a:ahLst/>
              <a:cxnLst/>
              <a:rect l="l" t="t" r="r" b="b"/>
              <a:pathLst>
                <a:path w="1431290" h="881379">
                  <a:moveTo>
                    <a:pt x="0" y="0"/>
                  </a:moveTo>
                  <a:lnTo>
                    <a:pt x="56551" y="881270"/>
                  </a:lnTo>
                  <a:lnTo>
                    <a:pt x="1430969" y="8812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92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0255875" y="10427280"/>
              <a:ext cx="1223645" cy="881380"/>
            </a:xfrm>
            <a:custGeom>
              <a:avLst/>
              <a:gdLst/>
              <a:ahLst/>
              <a:cxnLst/>
              <a:rect l="l" t="t" r="r" b="b"/>
              <a:pathLst>
                <a:path w="1223645" h="881379">
                  <a:moveTo>
                    <a:pt x="1166624" y="0"/>
                  </a:moveTo>
                  <a:lnTo>
                    <a:pt x="0" y="881275"/>
                  </a:lnTo>
                  <a:lnTo>
                    <a:pt x="1223180" y="881275"/>
                  </a:lnTo>
                  <a:lnTo>
                    <a:pt x="1166624" y="0"/>
                  </a:lnTo>
                  <a:close/>
                </a:path>
              </a:pathLst>
            </a:custGeom>
            <a:solidFill>
              <a:srgbClr val="1D44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2820228" y="10264049"/>
              <a:ext cx="1296035" cy="1044575"/>
            </a:xfrm>
            <a:custGeom>
              <a:avLst/>
              <a:gdLst/>
              <a:ahLst/>
              <a:cxnLst/>
              <a:rect l="l" t="t" r="r" b="b"/>
              <a:pathLst>
                <a:path w="1296034" h="1044575">
                  <a:moveTo>
                    <a:pt x="0" y="0"/>
                  </a:moveTo>
                  <a:lnTo>
                    <a:pt x="241035" y="1044506"/>
                  </a:lnTo>
                  <a:lnTo>
                    <a:pt x="441192" y="1044506"/>
                  </a:lnTo>
                  <a:lnTo>
                    <a:pt x="1295677" y="2754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59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1422514" y="10264054"/>
              <a:ext cx="1638935" cy="1044575"/>
            </a:xfrm>
            <a:custGeom>
              <a:avLst/>
              <a:gdLst/>
              <a:ahLst/>
              <a:cxnLst/>
              <a:rect l="l" t="t" r="r" b="b"/>
              <a:pathLst>
                <a:path w="1638934" h="1044575">
                  <a:moveTo>
                    <a:pt x="1397727" y="0"/>
                  </a:moveTo>
                  <a:lnTo>
                    <a:pt x="0" y="163230"/>
                  </a:lnTo>
                  <a:lnTo>
                    <a:pt x="1430969" y="1044501"/>
                  </a:lnTo>
                  <a:lnTo>
                    <a:pt x="1638761" y="1044501"/>
                  </a:lnTo>
                  <a:lnTo>
                    <a:pt x="1397727" y="0"/>
                  </a:lnTo>
                  <a:close/>
                </a:path>
              </a:pathLst>
            </a:custGeom>
            <a:solidFill>
              <a:srgbClr val="263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2820236" y="10177700"/>
              <a:ext cx="1412875" cy="361950"/>
            </a:xfrm>
            <a:custGeom>
              <a:avLst/>
              <a:gdLst/>
              <a:ahLst/>
              <a:cxnLst/>
              <a:rect l="l" t="t" r="r" b="b"/>
              <a:pathLst>
                <a:path w="1412875" h="361950">
                  <a:moveTo>
                    <a:pt x="1412292" y="0"/>
                  </a:moveTo>
                  <a:lnTo>
                    <a:pt x="152472" y="0"/>
                  </a:lnTo>
                  <a:lnTo>
                    <a:pt x="0" y="86339"/>
                  </a:lnTo>
                  <a:lnTo>
                    <a:pt x="1295677" y="361797"/>
                  </a:lnTo>
                  <a:lnTo>
                    <a:pt x="1412292" y="0"/>
                  </a:lnTo>
                  <a:close/>
                </a:path>
              </a:pathLst>
            </a:custGeom>
            <a:solidFill>
              <a:srgbClr val="1563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4115915" y="10177700"/>
              <a:ext cx="1038860" cy="361950"/>
            </a:xfrm>
            <a:custGeom>
              <a:avLst/>
              <a:gdLst/>
              <a:ahLst/>
              <a:cxnLst/>
              <a:rect l="l" t="t" r="r" b="b"/>
              <a:pathLst>
                <a:path w="1038859" h="361950">
                  <a:moveTo>
                    <a:pt x="1038240" y="0"/>
                  </a:moveTo>
                  <a:lnTo>
                    <a:pt x="116619" y="0"/>
                  </a:lnTo>
                  <a:lnTo>
                    <a:pt x="0" y="361810"/>
                  </a:lnTo>
                  <a:lnTo>
                    <a:pt x="1038240" y="0"/>
                  </a:lnTo>
                  <a:close/>
                </a:path>
              </a:pathLst>
            </a:custGeom>
            <a:solidFill>
              <a:srgbClr val="0E70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7503075" y="10202829"/>
              <a:ext cx="1635760" cy="1106170"/>
            </a:xfrm>
            <a:custGeom>
              <a:avLst/>
              <a:gdLst/>
              <a:ahLst/>
              <a:cxnLst/>
              <a:rect l="l" t="t" r="r" b="b"/>
              <a:pathLst>
                <a:path w="1635759" h="1106170">
                  <a:moveTo>
                    <a:pt x="1122269" y="0"/>
                  </a:moveTo>
                  <a:lnTo>
                    <a:pt x="0" y="51014"/>
                  </a:lnTo>
                  <a:lnTo>
                    <a:pt x="1476599" y="1105726"/>
                  </a:lnTo>
                  <a:lnTo>
                    <a:pt x="1635313" y="1105726"/>
                  </a:lnTo>
                  <a:lnTo>
                    <a:pt x="1122269" y="0"/>
                  </a:lnTo>
                  <a:close/>
                </a:path>
              </a:pathLst>
            </a:custGeom>
            <a:solidFill>
              <a:srgbClr val="2359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9539247" y="11011264"/>
              <a:ext cx="565150" cy="297815"/>
            </a:xfrm>
            <a:custGeom>
              <a:avLst/>
              <a:gdLst/>
              <a:ahLst/>
              <a:cxnLst/>
              <a:rect l="l" t="t" r="r" b="b"/>
              <a:pathLst>
                <a:path w="565150" h="297815">
                  <a:moveTo>
                    <a:pt x="564851" y="0"/>
                  </a:moveTo>
                  <a:lnTo>
                    <a:pt x="0" y="297292"/>
                  </a:lnTo>
                  <a:lnTo>
                    <a:pt x="564851" y="297292"/>
                  </a:lnTo>
                  <a:lnTo>
                    <a:pt x="564851" y="0"/>
                  </a:lnTo>
                  <a:close/>
                </a:path>
              </a:pathLst>
            </a:custGeom>
            <a:solidFill>
              <a:srgbClr val="008F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8625326" y="10178587"/>
              <a:ext cx="1478915" cy="1130300"/>
            </a:xfrm>
            <a:custGeom>
              <a:avLst/>
              <a:gdLst/>
              <a:ahLst/>
              <a:cxnLst/>
              <a:rect l="l" t="t" r="r" b="b"/>
              <a:pathLst>
                <a:path w="1478915" h="1130300">
                  <a:moveTo>
                    <a:pt x="1478772" y="0"/>
                  </a:moveTo>
                  <a:lnTo>
                    <a:pt x="0" y="24248"/>
                  </a:lnTo>
                  <a:lnTo>
                    <a:pt x="513037" y="1129968"/>
                  </a:lnTo>
                  <a:lnTo>
                    <a:pt x="913920" y="1129968"/>
                  </a:lnTo>
                  <a:lnTo>
                    <a:pt x="1478772" y="832674"/>
                  </a:lnTo>
                  <a:lnTo>
                    <a:pt x="1478772" y="0"/>
                  </a:lnTo>
                  <a:close/>
                </a:path>
              </a:pathLst>
            </a:custGeom>
            <a:solidFill>
              <a:srgbClr val="28AE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7503081" y="10177700"/>
              <a:ext cx="1122680" cy="76200"/>
            </a:xfrm>
            <a:custGeom>
              <a:avLst/>
              <a:gdLst/>
              <a:ahLst/>
              <a:cxnLst/>
              <a:rect l="l" t="t" r="r" b="b"/>
              <a:pathLst>
                <a:path w="1122680" h="76200">
                  <a:moveTo>
                    <a:pt x="1101848" y="0"/>
                  </a:moveTo>
                  <a:lnTo>
                    <a:pt x="9362" y="0"/>
                  </a:lnTo>
                  <a:lnTo>
                    <a:pt x="0" y="76151"/>
                  </a:lnTo>
                  <a:lnTo>
                    <a:pt x="1122259" y="25137"/>
                  </a:lnTo>
                  <a:lnTo>
                    <a:pt x="1101848" y="0"/>
                  </a:lnTo>
                  <a:close/>
                </a:path>
              </a:pathLst>
            </a:custGeom>
            <a:solidFill>
              <a:srgbClr val="008F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7254196" y="10177700"/>
              <a:ext cx="258445" cy="76200"/>
            </a:xfrm>
            <a:custGeom>
              <a:avLst/>
              <a:gdLst/>
              <a:ahLst/>
              <a:cxnLst/>
              <a:rect l="l" t="t" r="r" b="b"/>
              <a:pathLst>
                <a:path w="258444" h="76200">
                  <a:moveTo>
                    <a:pt x="258257" y="0"/>
                  </a:moveTo>
                  <a:lnTo>
                    <a:pt x="0" y="0"/>
                  </a:lnTo>
                  <a:lnTo>
                    <a:pt x="248893" y="76154"/>
                  </a:lnTo>
                  <a:lnTo>
                    <a:pt x="258257" y="0"/>
                  </a:lnTo>
                  <a:close/>
                </a:path>
              </a:pathLst>
            </a:custGeom>
            <a:solidFill>
              <a:srgbClr val="0E70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8604918" y="10177700"/>
              <a:ext cx="27940" cy="25400"/>
            </a:xfrm>
            <a:custGeom>
              <a:avLst/>
              <a:gdLst/>
              <a:ahLst/>
              <a:cxnLst/>
              <a:rect l="l" t="t" r="r" b="b"/>
              <a:pathLst>
                <a:path w="27940" h="25400">
                  <a:moveTo>
                    <a:pt x="27412" y="0"/>
                  </a:moveTo>
                  <a:lnTo>
                    <a:pt x="0" y="0"/>
                  </a:lnTo>
                  <a:lnTo>
                    <a:pt x="20409" y="25135"/>
                  </a:lnTo>
                  <a:lnTo>
                    <a:pt x="27412" y="0"/>
                  </a:lnTo>
                  <a:close/>
                </a:path>
              </a:pathLst>
            </a:custGeom>
            <a:solidFill>
              <a:srgbClr val="2359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8625323" y="10177700"/>
              <a:ext cx="50800" cy="25400"/>
            </a:xfrm>
            <a:custGeom>
              <a:avLst/>
              <a:gdLst/>
              <a:ahLst/>
              <a:cxnLst/>
              <a:rect l="l" t="t" r="r" b="b"/>
              <a:pathLst>
                <a:path w="50800" h="25400">
                  <a:moveTo>
                    <a:pt x="50264" y="0"/>
                  </a:moveTo>
                  <a:lnTo>
                    <a:pt x="7002" y="0"/>
                  </a:lnTo>
                  <a:lnTo>
                    <a:pt x="0" y="25132"/>
                  </a:lnTo>
                  <a:lnTo>
                    <a:pt x="50264" y="0"/>
                  </a:lnTo>
                  <a:close/>
                </a:path>
              </a:pathLst>
            </a:custGeom>
            <a:solidFill>
              <a:srgbClr val="62BB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8625320" y="10177700"/>
              <a:ext cx="1478915" cy="25400"/>
            </a:xfrm>
            <a:custGeom>
              <a:avLst/>
              <a:gdLst/>
              <a:ahLst/>
              <a:cxnLst/>
              <a:rect l="l" t="t" r="r" b="b"/>
              <a:pathLst>
                <a:path w="1478915" h="25400">
                  <a:moveTo>
                    <a:pt x="1478778" y="0"/>
                  </a:moveTo>
                  <a:lnTo>
                    <a:pt x="50295" y="0"/>
                  </a:lnTo>
                  <a:lnTo>
                    <a:pt x="0" y="25147"/>
                  </a:lnTo>
                  <a:lnTo>
                    <a:pt x="1478778" y="899"/>
                  </a:lnTo>
                  <a:lnTo>
                    <a:pt x="1478778" y="0"/>
                  </a:lnTo>
                  <a:close/>
                </a:path>
              </a:pathLst>
            </a:custGeom>
            <a:solidFill>
              <a:srgbClr val="43B6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731738" y="10177700"/>
              <a:ext cx="240979" cy="86349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11422514" y="10177700"/>
              <a:ext cx="1398270" cy="250190"/>
            </a:xfrm>
            <a:custGeom>
              <a:avLst/>
              <a:gdLst/>
              <a:ahLst/>
              <a:cxnLst/>
              <a:rect l="l" t="t" r="r" b="b"/>
              <a:pathLst>
                <a:path w="1398270" h="250190">
                  <a:moveTo>
                    <a:pt x="1309230" y="0"/>
                  </a:moveTo>
                  <a:lnTo>
                    <a:pt x="23680" y="0"/>
                  </a:lnTo>
                  <a:lnTo>
                    <a:pt x="0" y="249585"/>
                  </a:lnTo>
                  <a:lnTo>
                    <a:pt x="1397727" y="86354"/>
                  </a:lnTo>
                  <a:lnTo>
                    <a:pt x="1309230" y="0"/>
                  </a:lnTo>
                  <a:close/>
                </a:path>
              </a:pathLst>
            </a:custGeom>
            <a:solidFill>
              <a:srgbClr val="1D44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9946974" y="10177700"/>
              <a:ext cx="1475740" cy="1130935"/>
            </a:xfrm>
            <a:custGeom>
              <a:avLst/>
              <a:gdLst/>
              <a:ahLst/>
              <a:cxnLst/>
              <a:rect l="l" t="t" r="r" b="b"/>
              <a:pathLst>
                <a:path w="1475740" h="1130934">
                  <a:moveTo>
                    <a:pt x="1113400" y="0"/>
                  </a:moveTo>
                  <a:lnTo>
                    <a:pt x="0" y="0"/>
                  </a:lnTo>
                  <a:lnTo>
                    <a:pt x="49166" y="1130855"/>
                  </a:lnTo>
                  <a:lnTo>
                    <a:pt x="308914" y="1130855"/>
                  </a:lnTo>
                  <a:lnTo>
                    <a:pt x="1475540" y="249585"/>
                  </a:lnTo>
                  <a:lnTo>
                    <a:pt x="1113400" y="0"/>
                  </a:lnTo>
                  <a:close/>
                </a:path>
              </a:pathLst>
            </a:custGeom>
            <a:solidFill>
              <a:srgbClr val="2359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1060374" y="10177700"/>
              <a:ext cx="386080" cy="250190"/>
            </a:xfrm>
            <a:custGeom>
              <a:avLst/>
              <a:gdLst/>
              <a:ahLst/>
              <a:cxnLst/>
              <a:rect l="l" t="t" r="r" b="b"/>
              <a:pathLst>
                <a:path w="386079" h="250190">
                  <a:moveTo>
                    <a:pt x="385820" y="0"/>
                  </a:moveTo>
                  <a:lnTo>
                    <a:pt x="0" y="0"/>
                  </a:lnTo>
                  <a:lnTo>
                    <a:pt x="362139" y="249585"/>
                  </a:lnTo>
                  <a:lnTo>
                    <a:pt x="385820" y="0"/>
                  </a:lnTo>
                  <a:close/>
                </a:path>
              </a:pathLst>
            </a:custGeom>
            <a:solidFill>
              <a:srgbClr val="292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0" y="10422188"/>
              <a:ext cx="309880" cy="886460"/>
            </a:xfrm>
            <a:custGeom>
              <a:avLst/>
              <a:gdLst/>
              <a:ahLst/>
              <a:cxnLst/>
              <a:rect l="l" t="t" r="r" b="b"/>
              <a:pathLst>
                <a:path w="309880" h="886459">
                  <a:moveTo>
                    <a:pt x="11253" y="0"/>
                  </a:moveTo>
                  <a:lnTo>
                    <a:pt x="0" y="20319"/>
                  </a:lnTo>
                  <a:lnTo>
                    <a:pt x="0" y="886367"/>
                  </a:lnTo>
                  <a:lnTo>
                    <a:pt x="162009" y="886367"/>
                  </a:lnTo>
                  <a:lnTo>
                    <a:pt x="309673" y="734564"/>
                  </a:lnTo>
                  <a:lnTo>
                    <a:pt x="11253" y="0"/>
                  </a:lnTo>
                  <a:close/>
                </a:path>
              </a:pathLst>
            </a:custGeom>
            <a:solidFill>
              <a:srgbClr val="2724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0" y="10414589"/>
              <a:ext cx="11430" cy="27940"/>
            </a:xfrm>
            <a:custGeom>
              <a:avLst/>
              <a:gdLst/>
              <a:ahLst/>
              <a:cxnLst/>
              <a:rect l="l" t="t" r="r" b="b"/>
              <a:pathLst>
                <a:path w="11430" h="27940">
                  <a:moveTo>
                    <a:pt x="0" y="0"/>
                  </a:moveTo>
                  <a:lnTo>
                    <a:pt x="0" y="27917"/>
                  </a:lnTo>
                  <a:lnTo>
                    <a:pt x="11256" y="75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3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309672" y="10177700"/>
              <a:ext cx="2364740" cy="979169"/>
            </a:xfrm>
            <a:custGeom>
              <a:avLst/>
              <a:gdLst/>
              <a:ahLst/>
              <a:cxnLst/>
              <a:rect l="l" t="t" r="r" b="b"/>
              <a:pathLst>
                <a:path w="2364740" h="979170">
                  <a:moveTo>
                    <a:pt x="1967236" y="0"/>
                  </a:moveTo>
                  <a:lnTo>
                    <a:pt x="928413" y="0"/>
                  </a:lnTo>
                  <a:lnTo>
                    <a:pt x="0" y="979047"/>
                  </a:lnTo>
                  <a:lnTo>
                    <a:pt x="2364378" y="198568"/>
                  </a:lnTo>
                  <a:lnTo>
                    <a:pt x="1967236" y="0"/>
                  </a:lnTo>
                  <a:close/>
                </a:path>
              </a:pathLst>
            </a:custGeom>
            <a:solidFill>
              <a:srgbClr val="292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674051" y="10177700"/>
              <a:ext cx="1507490" cy="589280"/>
            </a:xfrm>
            <a:custGeom>
              <a:avLst/>
              <a:gdLst/>
              <a:ahLst/>
              <a:cxnLst/>
              <a:rect l="l" t="t" r="r" b="b"/>
              <a:pathLst>
                <a:path w="1507489" h="589279">
                  <a:moveTo>
                    <a:pt x="1079163" y="0"/>
                  </a:moveTo>
                  <a:lnTo>
                    <a:pt x="309203" y="0"/>
                  </a:lnTo>
                  <a:lnTo>
                    <a:pt x="0" y="198569"/>
                  </a:lnTo>
                  <a:lnTo>
                    <a:pt x="1507388" y="588809"/>
                  </a:lnTo>
                  <a:lnTo>
                    <a:pt x="1079163" y="0"/>
                  </a:lnTo>
                  <a:close/>
                </a:path>
              </a:pathLst>
            </a:custGeom>
            <a:solidFill>
              <a:srgbClr val="1D44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53"/>
          <p:cNvSpPr txBox="1"/>
          <p:nvPr/>
        </p:nvSpPr>
        <p:spPr>
          <a:xfrm>
            <a:off x="-11256" y="6743261"/>
            <a:ext cx="20104100" cy="199926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6985" algn="ctr">
              <a:lnSpc>
                <a:spcPct val="100000"/>
              </a:lnSpc>
              <a:spcBef>
                <a:spcPts val="130"/>
              </a:spcBef>
            </a:pPr>
            <a:r>
              <a:rPr lang="en-US" sz="6400" dirty="0">
                <a:solidFill>
                  <a:srgbClr val="4C598E"/>
                </a:solidFill>
                <a:latin typeface="UniversLTStd-LightCn"/>
                <a:cs typeface="UniversLTStd-LightCn"/>
              </a:rPr>
              <a:t>Assistant Superintendent</a:t>
            </a:r>
          </a:p>
          <a:p>
            <a:pPr marL="6985" algn="ctr">
              <a:lnSpc>
                <a:spcPct val="100000"/>
              </a:lnSpc>
              <a:spcBef>
                <a:spcPts val="130"/>
              </a:spcBef>
            </a:pPr>
            <a:r>
              <a:rPr lang="en-US" sz="6400" dirty="0">
                <a:solidFill>
                  <a:srgbClr val="4C598E"/>
                </a:solidFill>
                <a:latin typeface="UniversLTStd-LightCn"/>
                <a:cs typeface="UniversLTStd-LightCn"/>
              </a:rPr>
              <a:t>Detroit Public Schools Community District</a:t>
            </a:r>
            <a:endParaRPr sz="6400" dirty="0">
              <a:latin typeface="UniversLTStd-LightCn"/>
              <a:cs typeface="UniversLTStd-LightCn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8044312" y="3349037"/>
            <a:ext cx="388620" cy="457200"/>
          </a:xfrm>
          <a:custGeom>
            <a:avLst/>
            <a:gdLst/>
            <a:ahLst/>
            <a:cxnLst/>
            <a:rect l="l" t="t" r="r" b="b"/>
            <a:pathLst>
              <a:path w="388620" h="457200">
                <a:moveTo>
                  <a:pt x="141252" y="0"/>
                </a:moveTo>
                <a:lnTo>
                  <a:pt x="0" y="0"/>
                </a:lnTo>
                <a:lnTo>
                  <a:pt x="0" y="456666"/>
                </a:lnTo>
                <a:lnTo>
                  <a:pt x="141252" y="456666"/>
                </a:lnTo>
                <a:lnTo>
                  <a:pt x="169792" y="455758"/>
                </a:lnTo>
                <a:lnTo>
                  <a:pt x="220104" y="448494"/>
                </a:lnTo>
                <a:lnTo>
                  <a:pt x="261648" y="434384"/>
                </a:lnTo>
                <a:lnTo>
                  <a:pt x="292465" y="417955"/>
                </a:lnTo>
                <a:lnTo>
                  <a:pt x="42574" y="417955"/>
                </a:lnTo>
                <a:lnTo>
                  <a:pt x="42574" y="38689"/>
                </a:lnTo>
                <a:lnTo>
                  <a:pt x="292444" y="38689"/>
                </a:lnTo>
                <a:lnTo>
                  <a:pt x="279685" y="31037"/>
                </a:lnTo>
                <a:lnTo>
                  <a:pt x="241877" y="14502"/>
                </a:lnTo>
                <a:lnTo>
                  <a:pt x="196076" y="3626"/>
                </a:lnTo>
                <a:lnTo>
                  <a:pt x="169792" y="906"/>
                </a:lnTo>
                <a:lnTo>
                  <a:pt x="141252" y="0"/>
                </a:lnTo>
                <a:close/>
              </a:path>
              <a:path w="388620" h="457200">
                <a:moveTo>
                  <a:pt x="292444" y="38689"/>
                </a:moveTo>
                <a:lnTo>
                  <a:pt x="130299" y="38689"/>
                </a:lnTo>
                <a:lnTo>
                  <a:pt x="152497" y="39397"/>
                </a:lnTo>
                <a:lnTo>
                  <a:pt x="173981" y="41518"/>
                </a:lnTo>
                <a:lnTo>
                  <a:pt x="214789" y="49977"/>
                </a:lnTo>
                <a:lnTo>
                  <a:pt x="251547" y="64253"/>
                </a:lnTo>
                <a:lnTo>
                  <a:pt x="296900" y="96883"/>
                </a:lnTo>
                <a:lnTo>
                  <a:pt x="328963" y="143503"/>
                </a:lnTo>
                <a:lnTo>
                  <a:pt x="341526" y="182612"/>
                </a:lnTo>
                <a:lnTo>
                  <a:pt x="345717" y="228317"/>
                </a:lnTo>
                <a:lnTo>
                  <a:pt x="344669" y="252007"/>
                </a:lnTo>
                <a:lnTo>
                  <a:pt x="336290" y="294422"/>
                </a:lnTo>
                <a:lnTo>
                  <a:pt x="319804" y="330260"/>
                </a:lnTo>
                <a:lnTo>
                  <a:pt x="283153" y="372166"/>
                </a:lnTo>
                <a:lnTo>
                  <a:pt x="233811" y="400286"/>
                </a:lnTo>
                <a:lnTo>
                  <a:pt x="194746" y="411608"/>
                </a:lnTo>
                <a:lnTo>
                  <a:pt x="152497" y="417250"/>
                </a:lnTo>
                <a:lnTo>
                  <a:pt x="130299" y="417955"/>
                </a:lnTo>
                <a:lnTo>
                  <a:pt x="292465" y="417955"/>
                </a:lnTo>
                <a:lnTo>
                  <a:pt x="323544" y="393469"/>
                </a:lnTo>
                <a:lnTo>
                  <a:pt x="353790" y="355078"/>
                </a:lnTo>
                <a:lnTo>
                  <a:pt x="372768" y="315224"/>
                </a:lnTo>
                <a:lnTo>
                  <a:pt x="385049" y="267493"/>
                </a:lnTo>
                <a:lnTo>
                  <a:pt x="388170" y="233266"/>
                </a:lnTo>
                <a:lnTo>
                  <a:pt x="388170" y="223385"/>
                </a:lnTo>
                <a:lnTo>
                  <a:pt x="383051" y="178095"/>
                </a:lnTo>
                <a:lnTo>
                  <a:pt x="367490" y="128431"/>
                </a:lnTo>
                <a:lnTo>
                  <a:pt x="345153" y="88186"/>
                </a:lnTo>
                <a:lnTo>
                  <a:pt x="310566" y="51600"/>
                </a:lnTo>
                <a:lnTo>
                  <a:pt x="295990" y="40816"/>
                </a:lnTo>
                <a:lnTo>
                  <a:pt x="292444" y="38689"/>
                </a:lnTo>
                <a:close/>
              </a:path>
            </a:pathLst>
          </a:custGeom>
          <a:solidFill>
            <a:srgbClr val="2127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669959" y="3349046"/>
            <a:ext cx="290195" cy="457200"/>
          </a:xfrm>
          <a:custGeom>
            <a:avLst/>
            <a:gdLst/>
            <a:ahLst/>
            <a:cxnLst/>
            <a:rect l="l" t="t" r="r" b="b"/>
            <a:pathLst>
              <a:path w="290195" h="457200">
                <a:moveTo>
                  <a:pt x="289610" y="417830"/>
                </a:moveTo>
                <a:lnTo>
                  <a:pt x="42570" y="417830"/>
                </a:lnTo>
                <a:lnTo>
                  <a:pt x="42570" y="365760"/>
                </a:lnTo>
                <a:lnTo>
                  <a:pt x="210693" y="365760"/>
                </a:lnTo>
                <a:lnTo>
                  <a:pt x="210693" y="326390"/>
                </a:lnTo>
                <a:lnTo>
                  <a:pt x="42570" y="326390"/>
                </a:lnTo>
                <a:lnTo>
                  <a:pt x="42570" y="38100"/>
                </a:lnTo>
                <a:lnTo>
                  <a:pt x="279285" y="38100"/>
                </a:lnTo>
                <a:lnTo>
                  <a:pt x="279285" y="0"/>
                </a:lnTo>
                <a:lnTo>
                  <a:pt x="0" y="0"/>
                </a:lnTo>
                <a:lnTo>
                  <a:pt x="0" y="38100"/>
                </a:lnTo>
                <a:lnTo>
                  <a:pt x="0" y="326390"/>
                </a:lnTo>
                <a:lnTo>
                  <a:pt x="0" y="365760"/>
                </a:lnTo>
                <a:lnTo>
                  <a:pt x="0" y="417830"/>
                </a:lnTo>
                <a:lnTo>
                  <a:pt x="0" y="457200"/>
                </a:lnTo>
                <a:lnTo>
                  <a:pt x="289610" y="457200"/>
                </a:lnTo>
                <a:lnTo>
                  <a:pt x="289610" y="417830"/>
                </a:lnTo>
                <a:close/>
              </a:path>
            </a:pathLst>
          </a:custGeom>
          <a:solidFill>
            <a:srgbClr val="2127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9139504" y="3349643"/>
            <a:ext cx="354965" cy="455930"/>
          </a:xfrm>
          <a:custGeom>
            <a:avLst/>
            <a:gdLst/>
            <a:ahLst/>
            <a:cxnLst/>
            <a:rect l="l" t="t" r="r" b="b"/>
            <a:pathLst>
              <a:path w="354965" h="455929">
                <a:moveTo>
                  <a:pt x="354774" y="0"/>
                </a:moveTo>
                <a:lnTo>
                  <a:pt x="0" y="0"/>
                </a:lnTo>
                <a:lnTo>
                  <a:pt x="0" y="38100"/>
                </a:lnTo>
                <a:lnTo>
                  <a:pt x="156083" y="38100"/>
                </a:lnTo>
                <a:lnTo>
                  <a:pt x="156083" y="455930"/>
                </a:lnTo>
                <a:lnTo>
                  <a:pt x="198653" y="455930"/>
                </a:lnTo>
                <a:lnTo>
                  <a:pt x="198653" y="38100"/>
                </a:lnTo>
                <a:lnTo>
                  <a:pt x="354774" y="38100"/>
                </a:lnTo>
                <a:lnTo>
                  <a:pt x="354774" y="0"/>
                </a:lnTo>
                <a:close/>
              </a:path>
            </a:pathLst>
          </a:custGeom>
          <a:solidFill>
            <a:srgbClr val="2127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9706479" y="3349035"/>
            <a:ext cx="299085" cy="457200"/>
          </a:xfrm>
          <a:custGeom>
            <a:avLst/>
            <a:gdLst/>
            <a:ahLst/>
            <a:cxnLst/>
            <a:rect l="l" t="t" r="r" b="b"/>
            <a:pathLst>
              <a:path w="299084" h="457200">
                <a:moveTo>
                  <a:pt x="125975" y="0"/>
                </a:moveTo>
                <a:lnTo>
                  <a:pt x="0" y="0"/>
                </a:lnTo>
                <a:lnTo>
                  <a:pt x="0" y="456666"/>
                </a:lnTo>
                <a:lnTo>
                  <a:pt x="42564" y="456666"/>
                </a:lnTo>
                <a:lnTo>
                  <a:pt x="42564" y="239940"/>
                </a:lnTo>
                <a:lnTo>
                  <a:pt x="167331" y="239940"/>
                </a:lnTo>
                <a:lnTo>
                  <a:pt x="165764" y="237354"/>
                </a:lnTo>
                <a:lnTo>
                  <a:pt x="175233" y="235828"/>
                </a:lnTo>
                <a:lnTo>
                  <a:pt x="184948" y="233813"/>
                </a:lnTo>
                <a:lnTo>
                  <a:pt x="224860" y="220187"/>
                </a:lnTo>
                <a:lnTo>
                  <a:pt x="251300" y="201239"/>
                </a:lnTo>
                <a:lnTo>
                  <a:pt x="42564" y="201239"/>
                </a:lnTo>
                <a:lnTo>
                  <a:pt x="42564" y="38700"/>
                </a:lnTo>
                <a:lnTo>
                  <a:pt x="251492" y="38700"/>
                </a:lnTo>
                <a:lnTo>
                  <a:pt x="248317" y="35475"/>
                </a:lnTo>
                <a:lnTo>
                  <a:pt x="214789" y="14826"/>
                </a:lnTo>
                <a:lnTo>
                  <a:pt x="178015" y="4512"/>
                </a:lnTo>
                <a:lnTo>
                  <a:pt x="134163" y="219"/>
                </a:lnTo>
                <a:lnTo>
                  <a:pt x="125975" y="0"/>
                </a:lnTo>
                <a:close/>
              </a:path>
              <a:path w="299084" h="457200">
                <a:moveTo>
                  <a:pt x="167331" y="239940"/>
                </a:moveTo>
                <a:lnTo>
                  <a:pt x="121902" y="239940"/>
                </a:lnTo>
                <a:lnTo>
                  <a:pt x="250254" y="456666"/>
                </a:lnTo>
                <a:lnTo>
                  <a:pt x="298640" y="456666"/>
                </a:lnTo>
                <a:lnTo>
                  <a:pt x="167331" y="239940"/>
                </a:lnTo>
                <a:close/>
              </a:path>
              <a:path w="299084" h="457200">
                <a:moveTo>
                  <a:pt x="251492" y="38700"/>
                </a:moveTo>
                <a:lnTo>
                  <a:pt x="132875" y="38700"/>
                </a:lnTo>
                <a:lnTo>
                  <a:pt x="148852" y="39226"/>
                </a:lnTo>
                <a:lnTo>
                  <a:pt x="163263" y="40801"/>
                </a:lnTo>
                <a:lnTo>
                  <a:pt x="205985" y="56440"/>
                </a:lnTo>
                <a:lnTo>
                  <a:pt x="233178" y="87193"/>
                </a:lnTo>
                <a:lnTo>
                  <a:pt x="239940" y="119964"/>
                </a:lnTo>
                <a:lnTo>
                  <a:pt x="239677" y="125936"/>
                </a:lnTo>
                <a:lnTo>
                  <a:pt x="225279" y="165967"/>
                </a:lnTo>
                <a:lnTo>
                  <a:pt x="187376" y="192852"/>
                </a:lnTo>
                <a:lnTo>
                  <a:pt x="148852" y="200715"/>
                </a:lnTo>
                <a:lnTo>
                  <a:pt x="132875" y="201239"/>
                </a:lnTo>
                <a:lnTo>
                  <a:pt x="251300" y="201239"/>
                </a:lnTo>
                <a:lnTo>
                  <a:pt x="276155" y="162779"/>
                </a:lnTo>
                <a:lnTo>
                  <a:pt x="282494" y="119964"/>
                </a:lnTo>
                <a:lnTo>
                  <a:pt x="281890" y="105701"/>
                </a:lnTo>
                <a:lnTo>
                  <a:pt x="267675" y="59781"/>
                </a:lnTo>
                <a:lnTo>
                  <a:pt x="255420" y="42689"/>
                </a:lnTo>
                <a:lnTo>
                  <a:pt x="251492" y="38700"/>
                </a:lnTo>
                <a:close/>
              </a:path>
            </a:pathLst>
          </a:custGeom>
          <a:solidFill>
            <a:srgbClr val="2127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0201181" y="3337417"/>
            <a:ext cx="472440" cy="480059"/>
          </a:xfrm>
          <a:custGeom>
            <a:avLst/>
            <a:gdLst/>
            <a:ahLst/>
            <a:cxnLst/>
            <a:rect l="l" t="t" r="r" b="b"/>
            <a:pathLst>
              <a:path w="472440" h="480060">
                <a:moveTo>
                  <a:pt x="236076" y="0"/>
                </a:moveTo>
                <a:lnTo>
                  <a:pt x="186007" y="4520"/>
                </a:lnTo>
                <a:lnTo>
                  <a:pt x="140288" y="18072"/>
                </a:lnTo>
                <a:lnTo>
                  <a:pt x="99796" y="39668"/>
                </a:lnTo>
                <a:lnTo>
                  <a:pt x="65788" y="68060"/>
                </a:lnTo>
                <a:lnTo>
                  <a:pt x="38223" y="102965"/>
                </a:lnTo>
                <a:lnTo>
                  <a:pt x="17413" y="143838"/>
                </a:lnTo>
                <a:lnTo>
                  <a:pt x="4355" y="189800"/>
                </a:lnTo>
                <a:lnTo>
                  <a:pt x="0" y="239940"/>
                </a:lnTo>
                <a:lnTo>
                  <a:pt x="1089" y="265567"/>
                </a:lnTo>
                <a:lnTo>
                  <a:pt x="9797" y="313787"/>
                </a:lnTo>
                <a:lnTo>
                  <a:pt x="26971" y="357708"/>
                </a:lnTo>
                <a:lnTo>
                  <a:pt x="51164" y="395767"/>
                </a:lnTo>
                <a:lnTo>
                  <a:pt x="82054" y="427568"/>
                </a:lnTo>
                <a:lnTo>
                  <a:pt x="119305" y="452402"/>
                </a:lnTo>
                <a:lnTo>
                  <a:pt x="162603" y="469916"/>
                </a:lnTo>
                <a:lnTo>
                  <a:pt x="210499" y="478782"/>
                </a:lnTo>
                <a:lnTo>
                  <a:pt x="236076" y="479891"/>
                </a:lnTo>
                <a:lnTo>
                  <a:pt x="261654" y="478782"/>
                </a:lnTo>
                <a:lnTo>
                  <a:pt x="309549" y="469916"/>
                </a:lnTo>
                <a:lnTo>
                  <a:pt x="352837" y="452402"/>
                </a:lnTo>
                <a:lnTo>
                  <a:pt x="371706" y="441190"/>
                </a:lnTo>
                <a:lnTo>
                  <a:pt x="236076" y="441190"/>
                </a:lnTo>
                <a:lnTo>
                  <a:pt x="214372" y="440223"/>
                </a:lnTo>
                <a:lnTo>
                  <a:pt x="174227" y="432484"/>
                </a:lnTo>
                <a:lnTo>
                  <a:pt x="138546" y="417242"/>
                </a:lnTo>
                <a:lnTo>
                  <a:pt x="94813" y="383140"/>
                </a:lnTo>
                <a:lnTo>
                  <a:pt x="63616" y="337057"/>
                </a:lnTo>
                <a:lnTo>
                  <a:pt x="50190" y="300536"/>
                </a:lnTo>
                <a:lnTo>
                  <a:pt x="43420" y="260866"/>
                </a:lnTo>
                <a:lnTo>
                  <a:pt x="42574" y="239940"/>
                </a:lnTo>
                <a:lnTo>
                  <a:pt x="43420" y="219019"/>
                </a:lnTo>
                <a:lnTo>
                  <a:pt x="50190" y="179354"/>
                </a:lnTo>
                <a:lnTo>
                  <a:pt x="63616" y="142833"/>
                </a:lnTo>
                <a:lnTo>
                  <a:pt x="94813" y="96761"/>
                </a:lnTo>
                <a:lnTo>
                  <a:pt x="138546" y="62650"/>
                </a:lnTo>
                <a:lnTo>
                  <a:pt x="174227" y="47411"/>
                </a:lnTo>
                <a:lnTo>
                  <a:pt x="214372" y="39668"/>
                </a:lnTo>
                <a:lnTo>
                  <a:pt x="236076" y="38700"/>
                </a:lnTo>
                <a:lnTo>
                  <a:pt x="370752" y="38700"/>
                </a:lnTo>
                <a:lnTo>
                  <a:pt x="352837" y="27965"/>
                </a:lnTo>
                <a:lnTo>
                  <a:pt x="331864" y="18072"/>
                </a:lnTo>
                <a:lnTo>
                  <a:pt x="309549" y="10168"/>
                </a:lnTo>
                <a:lnTo>
                  <a:pt x="286145" y="4520"/>
                </a:lnTo>
                <a:lnTo>
                  <a:pt x="261654" y="1130"/>
                </a:lnTo>
                <a:lnTo>
                  <a:pt x="236076" y="0"/>
                </a:lnTo>
                <a:close/>
              </a:path>
              <a:path w="472440" h="480060">
                <a:moveTo>
                  <a:pt x="370752" y="38700"/>
                </a:moveTo>
                <a:lnTo>
                  <a:pt x="236076" y="38700"/>
                </a:lnTo>
                <a:lnTo>
                  <a:pt x="257786" y="39668"/>
                </a:lnTo>
                <a:lnTo>
                  <a:pt x="278406" y="42572"/>
                </a:lnTo>
                <a:lnTo>
                  <a:pt x="316377" y="54186"/>
                </a:lnTo>
                <a:lnTo>
                  <a:pt x="364093" y="83939"/>
                </a:lnTo>
                <a:lnTo>
                  <a:pt x="399584" y="126264"/>
                </a:lnTo>
                <a:lnTo>
                  <a:pt x="421943" y="179354"/>
                </a:lnTo>
                <a:lnTo>
                  <a:pt x="428720" y="219019"/>
                </a:lnTo>
                <a:lnTo>
                  <a:pt x="429568" y="239940"/>
                </a:lnTo>
                <a:lnTo>
                  <a:pt x="428720" y="260866"/>
                </a:lnTo>
                <a:lnTo>
                  <a:pt x="421943" y="300536"/>
                </a:lnTo>
                <a:lnTo>
                  <a:pt x="408529" y="337057"/>
                </a:lnTo>
                <a:lnTo>
                  <a:pt x="377339" y="383140"/>
                </a:lnTo>
                <a:lnTo>
                  <a:pt x="333611" y="417242"/>
                </a:lnTo>
                <a:lnTo>
                  <a:pt x="297936" y="432484"/>
                </a:lnTo>
                <a:lnTo>
                  <a:pt x="257786" y="440223"/>
                </a:lnTo>
                <a:lnTo>
                  <a:pt x="236076" y="441190"/>
                </a:lnTo>
                <a:lnTo>
                  <a:pt x="371706" y="441190"/>
                </a:lnTo>
                <a:lnTo>
                  <a:pt x="406354" y="412500"/>
                </a:lnTo>
                <a:lnTo>
                  <a:pt x="433929" y="377502"/>
                </a:lnTo>
                <a:lnTo>
                  <a:pt x="454719" y="336387"/>
                </a:lnTo>
                <a:lnTo>
                  <a:pt x="467798" y="290182"/>
                </a:lnTo>
                <a:lnTo>
                  <a:pt x="472153" y="239940"/>
                </a:lnTo>
                <a:lnTo>
                  <a:pt x="471065" y="214346"/>
                </a:lnTo>
                <a:lnTo>
                  <a:pt x="462350" y="166299"/>
                </a:lnTo>
                <a:lnTo>
                  <a:pt x="445174" y="122656"/>
                </a:lnTo>
                <a:lnTo>
                  <a:pt x="420987" y="84766"/>
                </a:lnTo>
                <a:lnTo>
                  <a:pt x="390087" y="52961"/>
                </a:lnTo>
                <a:lnTo>
                  <a:pt x="372246" y="39595"/>
                </a:lnTo>
                <a:lnTo>
                  <a:pt x="370752" y="38700"/>
                </a:lnTo>
                <a:close/>
              </a:path>
            </a:pathLst>
          </a:custGeom>
          <a:solidFill>
            <a:srgbClr val="2127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0910693" y="3349039"/>
            <a:ext cx="43180" cy="457200"/>
          </a:xfrm>
          <a:custGeom>
            <a:avLst/>
            <a:gdLst/>
            <a:ahLst/>
            <a:cxnLst/>
            <a:rect l="l" t="t" r="r" b="b"/>
            <a:pathLst>
              <a:path w="43179" h="457200">
                <a:moveTo>
                  <a:pt x="42574" y="0"/>
                </a:moveTo>
                <a:lnTo>
                  <a:pt x="0" y="0"/>
                </a:lnTo>
                <a:lnTo>
                  <a:pt x="0" y="456666"/>
                </a:lnTo>
                <a:lnTo>
                  <a:pt x="42574" y="456666"/>
                </a:lnTo>
                <a:lnTo>
                  <a:pt x="42574" y="0"/>
                </a:lnTo>
                <a:close/>
              </a:path>
            </a:pathLst>
          </a:custGeom>
          <a:solidFill>
            <a:srgbClr val="2127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1165433" y="3349643"/>
            <a:ext cx="354965" cy="455930"/>
          </a:xfrm>
          <a:custGeom>
            <a:avLst/>
            <a:gdLst/>
            <a:ahLst/>
            <a:cxnLst/>
            <a:rect l="l" t="t" r="r" b="b"/>
            <a:pathLst>
              <a:path w="354965" h="455929">
                <a:moveTo>
                  <a:pt x="354774" y="0"/>
                </a:moveTo>
                <a:lnTo>
                  <a:pt x="0" y="0"/>
                </a:lnTo>
                <a:lnTo>
                  <a:pt x="0" y="38100"/>
                </a:lnTo>
                <a:lnTo>
                  <a:pt x="156108" y="38100"/>
                </a:lnTo>
                <a:lnTo>
                  <a:pt x="156108" y="455930"/>
                </a:lnTo>
                <a:lnTo>
                  <a:pt x="198678" y="455930"/>
                </a:lnTo>
                <a:lnTo>
                  <a:pt x="198678" y="38100"/>
                </a:lnTo>
                <a:lnTo>
                  <a:pt x="354774" y="38100"/>
                </a:lnTo>
                <a:lnTo>
                  <a:pt x="354774" y="0"/>
                </a:lnTo>
                <a:close/>
              </a:path>
            </a:pathLst>
          </a:custGeom>
          <a:solidFill>
            <a:srgbClr val="2127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576021" y="2152439"/>
            <a:ext cx="6450330" cy="26670"/>
          </a:xfrm>
          <a:custGeom>
            <a:avLst/>
            <a:gdLst/>
            <a:ahLst/>
            <a:cxnLst/>
            <a:rect l="l" t="t" r="r" b="b"/>
            <a:pathLst>
              <a:path w="6450330" h="26669">
                <a:moveTo>
                  <a:pt x="6450025" y="0"/>
                </a:moveTo>
                <a:lnTo>
                  <a:pt x="0" y="0"/>
                </a:lnTo>
                <a:lnTo>
                  <a:pt x="0" y="13233"/>
                </a:lnTo>
                <a:lnTo>
                  <a:pt x="0" y="26466"/>
                </a:lnTo>
                <a:lnTo>
                  <a:pt x="6450025" y="26466"/>
                </a:lnTo>
                <a:lnTo>
                  <a:pt x="6450025" y="13233"/>
                </a:lnTo>
                <a:lnTo>
                  <a:pt x="6450025" y="0"/>
                </a:lnTo>
                <a:close/>
              </a:path>
            </a:pathLst>
          </a:custGeom>
          <a:solidFill>
            <a:srgbClr val="2127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1628285" y="3545325"/>
            <a:ext cx="1398270" cy="26670"/>
          </a:xfrm>
          <a:custGeom>
            <a:avLst/>
            <a:gdLst/>
            <a:ahLst/>
            <a:cxnLst/>
            <a:rect l="l" t="t" r="r" b="b"/>
            <a:pathLst>
              <a:path w="1398269" h="26670">
                <a:moveTo>
                  <a:pt x="1397762" y="0"/>
                </a:moveTo>
                <a:lnTo>
                  <a:pt x="0" y="0"/>
                </a:lnTo>
                <a:lnTo>
                  <a:pt x="0" y="26454"/>
                </a:lnTo>
                <a:lnTo>
                  <a:pt x="1397762" y="26454"/>
                </a:lnTo>
                <a:lnTo>
                  <a:pt x="1397762" y="13220"/>
                </a:lnTo>
                <a:lnTo>
                  <a:pt x="1397762" y="0"/>
                </a:lnTo>
                <a:close/>
              </a:path>
            </a:pathLst>
          </a:custGeom>
          <a:solidFill>
            <a:srgbClr val="2127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576021" y="3545325"/>
            <a:ext cx="1260475" cy="26670"/>
          </a:xfrm>
          <a:custGeom>
            <a:avLst/>
            <a:gdLst/>
            <a:ahLst/>
            <a:cxnLst/>
            <a:rect l="l" t="t" r="r" b="b"/>
            <a:pathLst>
              <a:path w="1260475" h="26670">
                <a:moveTo>
                  <a:pt x="1260119" y="0"/>
                </a:moveTo>
                <a:lnTo>
                  <a:pt x="0" y="0"/>
                </a:lnTo>
                <a:lnTo>
                  <a:pt x="0" y="13220"/>
                </a:lnTo>
                <a:lnTo>
                  <a:pt x="0" y="26454"/>
                </a:lnTo>
                <a:lnTo>
                  <a:pt x="1260119" y="26454"/>
                </a:lnTo>
                <a:lnTo>
                  <a:pt x="1260119" y="13220"/>
                </a:lnTo>
                <a:lnTo>
                  <a:pt x="1260119" y="0"/>
                </a:lnTo>
                <a:close/>
              </a:path>
            </a:pathLst>
          </a:custGeom>
          <a:solidFill>
            <a:srgbClr val="2127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093991" y="2466574"/>
            <a:ext cx="377825" cy="674370"/>
          </a:xfrm>
          <a:custGeom>
            <a:avLst/>
            <a:gdLst/>
            <a:ahLst/>
            <a:cxnLst/>
            <a:rect l="l" t="t" r="r" b="b"/>
            <a:pathLst>
              <a:path w="377825" h="674369">
                <a:moveTo>
                  <a:pt x="377202" y="617220"/>
                </a:moveTo>
                <a:lnTo>
                  <a:pt x="62865" y="617220"/>
                </a:lnTo>
                <a:lnTo>
                  <a:pt x="62865" y="0"/>
                </a:lnTo>
                <a:lnTo>
                  <a:pt x="0" y="0"/>
                </a:lnTo>
                <a:lnTo>
                  <a:pt x="0" y="617220"/>
                </a:lnTo>
                <a:lnTo>
                  <a:pt x="0" y="674370"/>
                </a:lnTo>
                <a:lnTo>
                  <a:pt x="377202" y="674370"/>
                </a:lnTo>
                <a:lnTo>
                  <a:pt x="377202" y="617220"/>
                </a:lnTo>
                <a:close/>
              </a:path>
            </a:pathLst>
          </a:custGeom>
          <a:solidFill>
            <a:srgbClr val="2127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570254" y="2466574"/>
            <a:ext cx="427990" cy="674370"/>
          </a:xfrm>
          <a:custGeom>
            <a:avLst/>
            <a:gdLst/>
            <a:ahLst/>
            <a:cxnLst/>
            <a:rect l="l" t="t" r="r" b="b"/>
            <a:pathLst>
              <a:path w="427990" h="674369">
                <a:moveTo>
                  <a:pt x="427685" y="617220"/>
                </a:moveTo>
                <a:lnTo>
                  <a:pt x="62865" y="617220"/>
                </a:lnTo>
                <a:lnTo>
                  <a:pt x="62865" y="525780"/>
                </a:lnTo>
                <a:lnTo>
                  <a:pt x="337616" y="525780"/>
                </a:lnTo>
                <a:lnTo>
                  <a:pt x="337616" y="468630"/>
                </a:lnTo>
                <a:lnTo>
                  <a:pt x="62865" y="468630"/>
                </a:lnTo>
                <a:lnTo>
                  <a:pt x="62865" y="57150"/>
                </a:lnTo>
                <a:lnTo>
                  <a:pt x="412445" y="57150"/>
                </a:lnTo>
                <a:lnTo>
                  <a:pt x="412445" y="0"/>
                </a:lnTo>
                <a:lnTo>
                  <a:pt x="0" y="0"/>
                </a:lnTo>
                <a:lnTo>
                  <a:pt x="0" y="57150"/>
                </a:lnTo>
                <a:lnTo>
                  <a:pt x="0" y="468630"/>
                </a:lnTo>
                <a:lnTo>
                  <a:pt x="0" y="525780"/>
                </a:lnTo>
                <a:lnTo>
                  <a:pt x="0" y="617220"/>
                </a:lnTo>
                <a:lnTo>
                  <a:pt x="0" y="674370"/>
                </a:lnTo>
                <a:lnTo>
                  <a:pt x="427685" y="674370"/>
                </a:lnTo>
                <a:lnTo>
                  <a:pt x="427685" y="617220"/>
                </a:lnTo>
                <a:close/>
              </a:path>
            </a:pathLst>
          </a:custGeom>
          <a:solidFill>
            <a:srgbClr val="2127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9488564" y="2466574"/>
            <a:ext cx="427990" cy="674370"/>
          </a:xfrm>
          <a:custGeom>
            <a:avLst/>
            <a:gdLst/>
            <a:ahLst/>
            <a:cxnLst/>
            <a:rect l="l" t="t" r="r" b="b"/>
            <a:pathLst>
              <a:path w="427990" h="674369">
                <a:moveTo>
                  <a:pt x="427685" y="617220"/>
                </a:moveTo>
                <a:lnTo>
                  <a:pt x="62877" y="617220"/>
                </a:lnTo>
                <a:lnTo>
                  <a:pt x="62877" y="525780"/>
                </a:lnTo>
                <a:lnTo>
                  <a:pt x="337616" y="525780"/>
                </a:lnTo>
                <a:lnTo>
                  <a:pt x="337616" y="468630"/>
                </a:lnTo>
                <a:lnTo>
                  <a:pt x="62877" y="468630"/>
                </a:lnTo>
                <a:lnTo>
                  <a:pt x="62877" y="57150"/>
                </a:lnTo>
                <a:lnTo>
                  <a:pt x="412457" y="57150"/>
                </a:lnTo>
                <a:lnTo>
                  <a:pt x="412457" y="0"/>
                </a:lnTo>
                <a:lnTo>
                  <a:pt x="0" y="0"/>
                </a:lnTo>
                <a:lnTo>
                  <a:pt x="0" y="57150"/>
                </a:lnTo>
                <a:lnTo>
                  <a:pt x="0" y="468630"/>
                </a:lnTo>
                <a:lnTo>
                  <a:pt x="0" y="525780"/>
                </a:lnTo>
                <a:lnTo>
                  <a:pt x="0" y="617220"/>
                </a:lnTo>
                <a:lnTo>
                  <a:pt x="0" y="674370"/>
                </a:lnTo>
                <a:lnTo>
                  <a:pt x="427685" y="674370"/>
                </a:lnTo>
                <a:lnTo>
                  <a:pt x="427685" y="617220"/>
                </a:lnTo>
                <a:close/>
              </a:path>
            </a:pathLst>
          </a:custGeom>
          <a:solidFill>
            <a:srgbClr val="2127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8047474" y="2466563"/>
            <a:ext cx="643255" cy="675005"/>
          </a:xfrm>
          <a:custGeom>
            <a:avLst/>
            <a:gdLst/>
            <a:ahLst/>
            <a:cxnLst/>
            <a:rect l="l" t="t" r="r" b="b"/>
            <a:pathLst>
              <a:path w="643254" h="675005">
                <a:moveTo>
                  <a:pt x="359109" y="0"/>
                </a:moveTo>
                <a:lnTo>
                  <a:pt x="294336" y="0"/>
                </a:lnTo>
                <a:lnTo>
                  <a:pt x="0" y="674398"/>
                </a:lnTo>
                <a:lnTo>
                  <a:pt x="65725" y="674398"/>
                </a:lnTo>
                <a:lnTo>
                  <a:pt x="141932" y="495325"/>
                </a:lnTo>
                <a:lnTo>
                  <a:pt x="567592" y="495325"/>
                </a:lnTo>
                <a:lnTo>
                  <a:pt x="543538" y="438175"/>
                </a:lnTo>
                <a:lnTo>
                  <a:pt x="166696" y="438175"/>
                </a:lnTo>
                <a:lnTo>
                  <a:pt x="323864" y="68584"/>
                </a:lnTo>
                <a:lnTo>
                  <a:pt x="387976" y="68584"/>
                </a:lnTo>
                <a:lnTo>
                  <a:pt x="359109" y="0"/>
                </a:lnTo>
                <a:close/>
              </a:path>
              <a:path w="643254" h="675005">
                <a:moveTo>
                  <a:pt x="567592" y="495325"/>
                </a:moveTo>
                <a:lnTo>
                  <a:pt x="499136" y="495325"/>
                </a:lnTo>
                <a:lnTo>
                  <a:pt x="572474" y="674398"/>
                </a:lnTo>
                <a:lnTo>
                  <a:pt x="642964" y="674398"/>
                </a:lnTo>
                <a:lnTo>
                  <a:pt x="567592" y="495325"/>
                </a:lnTo>
                <a:close/>
              </a:path>
              <a:path w="643254" h="675005">
                <a:moveTo>
                  <a:pt x="387976" y="68584"/>
                </a:moveTo>
                <a:lnTo>
                  <a:pt x="323864" y="68584"/>
                </a:lnTo>
                <a:lnTo>
                  <a:pt x="476268" y="438175"/>
                </a:lnTo>
                <a:lnTo>
                  <a:pt x="543538" y="438175"/>
                </a:lnTo>
                <a:lnTo>
                  <a:pt x="387976" y="68584"/>
                </a:lnTo>
                <a:close/>
              </a:path>
            </a:pathLst>
          </a:custGeom>
          <a:solidFill>
            <a:srgbClr val="2127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8779026" y="2466565"/>
            <a:ext cx="574040" cy="675005"/>
          </a:xfrm>
          <a:custGeom>
            <a:avLst/>
            <a:gdLst/>
            <a:ahLst/>
            <a:cxnLst/>
            <a:rect l="l" t="t" r="r" b="b"/>
            <a:pathLst>
              <a:path w="574040" h="675005">
                <a:moveTo>
                  <a:pt x="208600" y="0"/>
                </a:moveTo>
                <a:lnTo>
                  <a:pt x="0" y="0"/>
                </a:lnTo>
                <a:lnTo>
                  <a:pt x="0" y="674398"/>
                </a:lnTo>
                <a:lnTo>
                  <a:pt x="208600" y="674398"/>
                </a:lnTo>
                <a:lnTo>
                  <a:pt x="250753" y="673059"/>
                </a:lnTo>
                <a:lnTo>
                  <a:pt x="289569" y="669041"/>
                </a:lnTo>
                <a:lnTo>
                  <a:pt x="357203" y="652964"/>
                </a:lnTo>
                <a:lnTo>
                  <a:pt x="413033" y="628559"/>
                </a:lnTo>
                <a:lnTo>
                  <a:pt x="431907" y="617248"/>
                </a:lnTo>
                <a:lnTo>
                  <a:pt x="62867" y="617248"/>
                </a:lnTo>
                <a:lnTo>
                  <a:pt x="62867" y="57150"/>
                </a:lnTo>
                <a:lnTo>
                  <a:pt x="431890" y="57150"/>
                </a:lnTo>
                <a:lnTo>
                  <a:pt x="413033" y="45844"/>
                </a:lnTo>
                <a:lnTo>
                  <a:pt x="357203" y="21433"/>
                </a:lnTo>
                <a:lnTo>
                  <a:pt x="289569" y="5357"/>
                </a:lnTo>
                <a:lnTo>
                  <a:pt x="250753" y="1339"/>
                </a:lnTo>
                <a:lnTo>
                  <a:pt x="208600" y="0"/>
                </a:lnTo>
                <a:close/>
              </a:path>
              <a:path w="574040" h="675005">
                <a:moveTo>
                  <a:pt x="431890" y="57150"/>
                </a:moveTo>
                <a:lnTo>
                  <a:pt x="192412" y="57150"/>
                </a:lnTo>
                <a:lnTo>
                  <a:pt x="225210" y="58193"/>
                </a:lnTo>
                <a:lnTo>
                  <a:pt x="256943" y="61322"/>
                </a:lnTo>
                <a:lnTo>
                  <a:pt x="317194" y="73819"/>
                </a:lnTo>
                <a:lnTo>
                  <a:pt x="371484" y="94898"/>
                </a:lnTo>
                <a:lnTo>
                  <a:pt x="418165" y="124781"/>
                </a:lnTo>
                <a:lnTo>
                  <a:pt x="456504" y="163716"/>
                </a:lnTo>
                <a:lnTo>
                  <a:pt x="485796" y="211941"/>
                </a:lnTo>
                <a:lnTo>
                  <a:pt x="504370" y="269692"/>
                </a:lnTo>
                <a:lnTo>
                  <a:pt x="510560" y="337204"/>
                </a:lnTo>
                <a:lnTo>
                  <a:pt x="509013" y="372178"/>
                </a:lnTo>
                <a:lnTo>
                  <a:pt x="496632" y="434804"/>
                </a:lnTo>
                <a:lnTo>
                  <a:pt x="472281" y="487728"/>
                </a:lnTo>
                <a:lnTo>
                  <a:pt x="438465" y="531306"/>
                </a:lnTo>
                <a:lnTo>
                  <a:pt x="395778" y="565660"/>
                </a:lnTo>
                <a:lnTo>
                  <a:pt x="345288" y="591143"/>
                </a:lnTo>
                <a:lnTo>
                  <a:pt x="287606" y="607870"/>
                </a:lnTo>
                <a:lnTo>
                  <a:pt x="225210" y="616205"/>
                </a:lnTo>
                <a:lnTo>
                  <a:pt x="192412" y="617248"/>
                </a:lnTo>
                <a:lnTo>
                  <a:pt x="431907" y="617248"/>
                </a:lnTo>
                <a:lnTo>
                  <a:pt x="477817" y="581083"/>
                </a:lnTo>
                <a:lnTo>
                  <a:pt x="509725" y="544169"/>
                </a:lnTo>
                <a:lnTo>
                  <a:pt x="533358" y="504340"/>
                </a:lnTo>
                <a:lnTo>
                  <a:pt x="550500" y="465522"/>
                </a:lnTo>
                <a:lnTo>
                  <a:pt x="561731" y="428613"/>
                </a:lnTo>
                <a:lnTo>
                  <a:pt x="570569" y="379580"/>
                </a:lnTo>
                <a:lnTo>
                  <a:pt x="573427" y="337204"/>
                </a:lnTo>
                <a:lnTo>
                  <a:pt x="573250" y="329911"/>
                </a:lnTo>
                <a:lnTo>
                  <a:pt x="568634" y="279360"/>
                </a:lnTo>
                <a:lnTo>
                  <a:pt x="556757" y="227657"/>
                </a:lnTo>
                <a:lnTo>
                  <a:pt x="542702" y="189674"/>
                </a:lnTo>
                <a:lnTo>
                  <a:pt x="522465" y="150026"/>
                </a:lnTo>
                <a:lnTo>
                  <a:pt x="494843" y="111330"/>
                </a:lnTo>
                <a:lnTo>
                  <a:pt x="458645" y="76207"/>
                </a:lnTo>
                <a:lnTo>
                  <a:pt x="437116" y="60283"/>
                </a:lnTo>
                <a:lnTo>
                  <a:pt x="431890" y="57150"/>
                </a:lnTo>
                <a:close/>
              </a:path>
            </a:pathLst>
          </a:custGeom>
          <a:solidFill>
            <a:srgbClr val="2127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0058275" y="2466560"/>
            <a:ext cx="441325" cy="675005"/>
          </a:xfrm>
          <a:custGeom>
            <a:avLst/>
            <a:gdLst/>
            <a:ahLst/>
            <a:cxnLst/>
            <a:rect l="l" t="t" r="r" b="b"/>
            <a:pathLst>
              <a:path w="441325" h="675005">
                <a:moveTo>
                  <a:pt x="177167" y="0"/>
                </a:moveTo>
                <a:lnTo>
                  <a:pt x="0" y="0"/>
                </a:lnTo>
                <a:lnTo>
                  <a:pt x="0" y="674398"/>
                </a:lnTo>
                <a:lnTo>
                  <a:pt x="62867" y="674398"/>
                </a:lnTo>
                <a:lnTo>
                  <a:pt x="62867" y="354355"/>
                </a:lnTo>
                <a:lnTo>
                  <a:pt x="247108" y="354355"/>
                </a:lnTo>
                <a:lnTo>
                  <a:pt x="244798" y="350544"/>
                </a:lnTo>
                <a:lnTo>
                  <a:pt x="258789" y="348284"/>
                </a:lnTo>
                <a:lnTo>
                  <a:pt x="273136" y="345307"/>
                </a:lnTo>
                <a:lnTo>
                  <a:pt x="317819" y="331819"/>
                </a:lnTo>
                <a:lnTo>
                  <a:pt x="358627" y="308147"/>
                </a:lnTo>
                <a:lnTo>
                  <a:pt x="371123" y="297195"/>
                </a:lnTo>
                <a:lnTo>
                  <a:pt x="62867" y="297195"/>
                </a:lnTo>
                <a:lnTo>
                  <a:pt x="62867" y="57160"/>
                </a:lnTo>
                <a:lnTo>
                  <a:pt x="371413" y="57160"/>
                </a:lnTo>
                <a:lnTo>
                  <a:pt x="366732" y="52396"/>
                </a:lnTo>
                <a:lnTo>
                  <a:pt x="330650" y="27753"/>
                </a:lnTo>
                <a:lnTo>
                  <a:pt x="289801" y="12867"/>
                </a:lnTo>
                <a:lnTo>
                  <a:pt x="249805" y="4534"/>
                </a:lnTo>
                <a:lnTo>
                  <a:pt x="192890" y="246"/>
                </a:lnTo>
                <a:lnTo>
                  <a:pt x="184435" y="62"/>
                </a:lnTo>
                <a:lnTo>
                  <a:pt x="177167" y="0"/>
                </a:lnTo>
                <a:close/>
              </a:path>
              <a:path w="441325" h="675005">
                <a:moveTo>
                  <a:pt x="247108" y="354355"/>
                </a:moveTo>
                <a:lnTo>
                  <a:pt x="180025" y="354355"/>
                </a:lnTo>
                <a:lnTo>
                  <a:pt x="369580" y="674398"/>
                </a:lnTo>
                <a:lnTo>
                  <a:pt x="441023" y="674398"/>
                </a:lnTo>
                <a:lnTo>
                  <a:pt x="247108" y="354355"/>
                </a:lnTo>
                <a:close/>
              </a:path>
              <a:path w="441325" h="675005">
                <a:moveTo>
                  <a:pt x="371413" y="57160"/>
                </a:moveTo>
                <a:lnTo>
                  <a:pt x="196224" y="57160"/>
                </a:lnTo>
                <a:lnTo>
                  <a:pt x="219831" y="57935"/>
                </a:lnTo>
                <a:lnTo>
                  <a:pt x="241114" y="60258"/>
                </a:lnTo>
                <a:lnTo>
                  <a:pt x="291324" y="76090"/>
                </a:lnTo>
                <a:lnTo>
                  <a:pt x="324817" y="100017"/>
                </a:lnTo>
                <a:lnTo>
                  <a:pt x="348156" y="139074"/>
                </a:lnTo>
                <a:lnTo>
                  <a:pt x="354345" y="177177"/>
                </a:lnTo>
                <a:lnTo>
                  <a:pt x="353956" y="185986"/>
                </a:lnTo>
                <a:lnTo>
                  <a:pt x="344368" y="225584"/>
                </a:lnTo>
                <a:lnTo>
                  <a:pt x="315378" y="263028"/>
                </a:lnTo>
                <a:lnTo>
                  <a:pt x="276714" y="284808"/>
                </a:lnTo>
                <a:lnTo>
                  <a:pt x="219831" y="296421"/>
                </a:lnTo>
                <a:lnTo>
                  <a:pt x="196224" y="297195"/>
                </a:lnTo>
                <a:lnTo>
                  <a:pt x="371123" y="297195"/>
                </a:lnTo>
                <a:lnTo>
                  <a:pt x="400542" y="257185"/>
                </a:lnTo>
                <a:lnTo>
                  <a:pt x="416170" y="200395"/>
                </a:lnTo>
                <a:lnTo>
                  <a:pt x="417212" y="177177"/>
                </a:lnTo>
                <a:lnTo>
                  <a:pt x="416319" y="156107"/>
                </a:lnTo>
                <a:lnTo>
                  <a:pt x="402919" y="102876"/>
                </a:lnTo>
                <a:lnTo>
                  <a:pt x="377205" y="63055"/>
                </a:lnTo>
                <a:lnTo>
                  <a:pt x="371413" y="57160"/>
                </a:lnTo>
                <a:close/>
              </a:path>
            </a:pathLst>
          </a:custGeom>
          <a:solidFill>
            <a:srgbClr val="2127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0581219" y="2449422"/>
            <a:ext cx="429259" cy="709295"/>
          </a:xfrm>
          <a:custGeom>
            <a:avLst/>
            <a:gdLst/>
            <a:ahLst/>
            <a:cxnLst/>
            <a:rect l="l" t="t" r="r" b="b"/>
            <a:pathLst>
              <a:path w="429259" h="709294">
                <a:moveTo>
                  <a:pt x="234327" y="0"/>
                </a:moveTo>
                <a:lnTo>
                  <a:pt x="192402" y="2976"/>
                </a:lnTo>
                <a:lnTo>
                  <a:pt x="152393" y="11905"/>
                </a:lnTo>
                <a:lnTo>
                  <a:pt x="115605" y="26673"/>
                </a:lnTo>
                <a:lnTo>
                  <a:pt x="83348" y="47150"/>
                </a:lnTo>
                <a:lnTo>
                  <a:pt x="45290" y="88587"/>
                </a:lnTo>
                <a:lnTo>
                  <a:pt x="27991" y="123264"/>
                </a:lnTo>
                <a:lnTo>
                  <a:pt x="19183" y="163032"/>
                </a:lnTo>
                <a:lnTo>
                  <a:pt x="18083" y="184790"/>
                </a:lnTo>
                <a:lnTo>
                  <a:pt x="19005" y="207654"/>
                </a:lnTo>
                <a:lnTo>
                  <a:pt x="26387" y="247663"/>
                </a:lnTo>
                <a:lnTo>
                  <a:pt x="50107" y="294454"/>
                </a:lnTo>
                <a:lnTo>
                  <a:pt x="85145" y="328831"/>
                </a:lnTo>
                <a:lnTo>
                  <a:pt x="128100" y="353392"/>
                </a:lnTo>
                <a:lnTo>
                  <a:pt x="175618" y="371787"/>
                </a:lnTo>
                <a:lnTo>
                  <a:pt x="208249" y="382447"/>
                </a:lnTo>
                <a:lnTo>
                  <a:pt x="255761" y="398165"/>
                </a:lnTo>
                <a:lnTo>
                  <a:pt x="298699" y="416287"/>
                </a:lnTo>
                <a:lnTo>
                  <a:pt x="333734" y="440194"/>
                </a:lnTo>
                <a:lnTo>
                  <a:pt x="357464" y="473236"/>
                </a:lnTo>
                <a:lnTo>
                  <a:pt x="365768" y="519125"/>
                </a:lnTo>
                <a:lnTo>
                  <a:pt x="365023" y="533986"/>
                </a:lnTo>
                <a:lnTo>
                  <a:pt x="353874" y="573898"/>
                </a:lnTo>
                <a:lnTo>
                  <a:pt x="331178" y="606321"/>
                </a:lnTo>
                <a:lnTo>
                  <a:pt x="299202" y="630580"/>
                </a:lnTo>
                <a:lnTo>
                  <a:pt x="259318" y="646177"/>
                </a:lnTo>
                <a:lnTo>
                  <a:pt x="214307" y="651540"/>
                </a:lnTo>
                <a:lnTo>
                  <a:pt x="189749" y="650230"/>
                </a:lnTo>
                <a:lnTo>
                  <a:pt x="144740" y="639750"/>
                </a:lnTo>
                <a:lnTo>
                  <a:pt x="105456" y="618735"/>
                </a:lnTo>
                <a:lnTo>
                  <a:pt x="73305" y="586821"/>
                </a:lnTo>
                <a:lnTo>
                  <a:pt x="59998" y="566757"/>
                </a:lnTo>
                <a:lnTo>
                  <a:pt x="0" y="606766"/>
                </a:lnTo>
                <a:lnTo>
                  <a:pt x="44037" y="654041"/>
                </a:lnTo>
                <a:lnTo>
                  <a:pt x="96196" y="685350"/>
                </a:lnTo>
                <a:lnTo>
                  <a:pt x="155014" y="702851"/>
                </a:lnTo>
                <a:lnTo>
                  <a:pt x="219071" y="708690"/>
                </a:lnTo>
                <a:lnTo>
                  <a:pt x="239374" y="707915"/>
                </a:lnTo>
                <a:lnTo>
                  <a:pt x="278907" y="701719"/>
                </a:lnTo>
                <a:lnTo>
                  <a:pt x="316616" y="689373"/>
                </a:lnTo>
                <a:lnTo>
                  <a:pt x="350189" y="671034"/>
                </a:lnTo>
                <a:lnTo>
                  <a:pt x="391362" y="632602"/>
                </a:lnTo>
                <a:lnTo>
                  <a:pt x="411484" y="600096"/>
                </a:lnTo>
                <a:lnTo>
                  <a:pt x="424352" y="562238"/>
                </a:lnTo>
                <a:lnTo>
                  <a:pt x="428636" y="519125"/>
                </a:lnTo>
                <a:lnTo>
                  <a:pt x="427030" y="489391"/>
                </a:lnTo>
                <a:lnTo>
                  <a:pt x="414177" y="440098"/>
                </a:lnTo>
                <a:lnTo>
                  <a:pt x="389259" y="403665"/>
                </a:lnTo>
                <a:lnTo>
                  <a:pt x="357106" y="375807"/>
                </a:lnTo>
                <a:lnTo>
                  <a:pt x="318912" y="355329"/>
                </a:lnTo>
                <a:lnTo>
                  <a:pt x="276996" y="339374"/>
                </a:lnTo>
                <a:lnTo>
                  <a:pt x="232585" y="326720"/>
                </a:lnTo>
                <a:lnTo>
                  <a:pt x="211214" y="320054"/>
                </a:lnTo>
                <a:lnTo>
                  <a:pt x="170979" y="305289"/>
                </a:lnTo>
                <a:lnTo>
                  <a:pt x="135608" y="286713"/>
                </a:lnTo>
                <a:lnTo>
                  <a:pt x="95421" y="247387"/>
                </a:lnTo>
                <a:lnTo>
                  <a:pt x="82558" y="208576"/>
                </a:lnTo>
                <a:lnTo>
                  <a:pt x="80950" y="184790"/>
                </a:lnTo>
                <a:lnTo>
                  <a:pt x="81725" y="169137"/>
                </a:lnTo>
                <a:lnTo>
                  <a:pt x="93337" y="128592"/>
                </a:lnTo>
                <a:lnTo>
                  <a:pt x="116468" y="97422"/>
                </a:lnTo>
                <a:lnTo>
                  <a:pt x="148469" y="75249"/>
                </a:lnTo>
                <a:lnTo>
                  <a:pt x="188299" y="61708"/>
                </a:lnTo>
                <a:lnTo>
                  <a:pt x="232411" y="57150"/>
                </a:lnTo>
                <a:lnTo>
                  <a:pt x="253566" y="58192"/>
                </a:lnTo>
                <a:lnTo>
                  <a:pt x="291434" y="66528"/>
                </a:lnTo>
                <a:lnTo>
                  <a:pt x="338017" y="94658"/>
                </a:lnTo>
                <a:lnTo>
                  <a:pt x="363873" y="123828"/>
                </a:lnTo>
                <a:lnTo>
                  <a:pt x="418154" y="84772"/>
                </a:lnTo>
                <a:lnTo>
                  <a:pt x="380653" y="45600"/>
                </a:lnTo>
                <a:lnTo>
                  <a:pt x="336712" y="19528"/>
                </a:lnTo>
                <a:lnTo>
                  <a:pt x="287538" y="4883"/>
                </a:lnTo>
                <a:lnTo>
                  <a:pt x="261436" y="1221"/>
                </a:lnTo>
                <a:lnTo>
                  <a:pt x="234327" y="0"/>
                </a:lnTo>
                <a:close/>
              </a:path>
            </a:pathLst>
          </a:custGeom>
          <a:solidFill>
            <a:srgbClr val="2127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1152733" y="2466574"/>
            <a:ext cx="503555" cy="674370"/>
          </a:xfrm>
          <a:custGeom>
            <a:avLst/>
            <a:gdLst/>
            <a:ahLst/>
            <a:cxnLst/>
            <a:rect l="l" t="t" r="r" b="b"/>
            <a:pathLst>
              <a:path w="503554" h="674369">
                <a:moveTo>
                  <a:pt x="502945" y="0"/>
                </a:moveTo>
                <a:lnTo>
                  <a:pt x="440080" y="0"/>
                </a:lnTo>
                <a:lnTo>
                  <a:pt x="440080" y="468630"/>
                </a:lnTo>
                <a:lnTo>
                  <a:pt x="62877" y="468630"/>
                </a:lnTo>
                <a:lnTo>
                  <a:pt x="62877" y="0"/>
                </a:lnTo>
                <a:lnTo>
                  <a:pt x="0" y="0"/>
                </a:lnTo>
                <a:lnTo>
                  <a:pt x="0" y="468630"/>
                </a:lnTo>
                <a:lnTo>
                  <a:pt x="0" y="525780"/>
                </a:lnTo>
                <a:lnTo>
                  <a:pt x="0" y="674370"/>
                </a:lnTo>
                <a:lnTo>
                  <a:pt x="62877" y="674370"/>
                </a:lnTo>
                <a:lnTo>
                  <a:pt x="62877" y="525780"/>
                </a:lnTo>
                <a:lnTo>
                  <a:pt x="440080" y="525780"/>
                </a:lnTo>
                <a:lnTo>
                  <a:pt x="440080" y="674370"/>
                </a:lnTo>
                <a:lnTo>
                  <a:pt x="502945" y="674370"/>
                </a:lnTo>
                <a:lnTo>
                  <a:pt x="502945" y="525780"/>
                </a:lnTo>
                <a:lnTo>
                  <a:pt x="502945" y="468630"/>
                </a:lnTo>
                <a:lnTo>
                  <a:pt x="502945" y="0"/>
                </a:lnTo>
                <a:close/>
              </a:path>
            </a:pathLst>
          </a:custGeom>
          <a:solidFill>
            <a:srgbClr val="2127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1840466" y="2466563"/>
            <a:ext cx="62865" cy="675005"/>
          </a:xfrm>
          <a:custGeom>
            <a:avLst/>
            <a:gdLst/>
            <a:ahLst/>
            <a:cxnLst/>
            <a:rect l="l" t="t" r="r" b="b"/>
            <a:pathLst>
              <a:path w="62865" h="675005">
                <a:moveTo>
                  <a:pt x="62867" y="0"/>
                </a:moveTo>
                <a:lnTo>
                  <a:pt x="0" y="0"/>
                </a:lnTo>
                <a:lnTo>
                  <a:pt x="0" y="674398"/>
                </a:lnTo>
                <a:lnTo>
                  <a:pt x="62867" y="674398"/>
                </a:lnTo>
                <a:lnTo>
                  <a:pt x="62867" y="0"/>
                </a:lnTo>
                <a:close/>
              </a:path>
            </a:pathLst>
          </a:custGeom>
          <a:solidFill>
            <a:srgbClr val="2127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2088127" y="2466560"/>
            <a:ext cx="412115" cy="675005"/>
          </a:xfrm>
          <a:custGeom>
            <a:avLst/>
            <a:gdLst/>
            <a:ahLst/>
            <a:cxnLst/>
            <a:rect l="l" t="t" r="r" b="b"/>
            <a:pathLst>
              <a:path w="412115" h="675005">
                <a:moveTo>
                  <a:pt x="194318" y="0"/>
                </a:moveTo>
                <a:lnTo>
                  <a:pt x="0" y="0"/>
                </a:lnTo>
                <a:lnTo>
                  <a:pt x="0" y="674398"/>
                </a:lnTo>
                <a:lnTo>
                  <a:pt x="62867" y="674398"/>
                </a:lnTo>
                <a:lnTo>
                  <a:pt x="62867" y="354355"/>
                </a:lnTo>
                <a:lnTo>
                  <a:pt x="208600" y="354355"/>
                </a:lnTo>
                <a:lnTo>
                  <a:pt x="247766" y="351737"/>
                </a:lnTo>
                <a:lnTo>
                  <a:pt x="285289" y="343874"/>
                </a:lnTo>
                <a:lnTo>
                  <a:pt x="335461" y="321993"/>
                </a:lnTo>
                <a:lnTo>
                  <a:pt x="366424" y="297195"/>
                </a:lnTo>
                <a:lnTo>
                  <a:pt x="62867" y="297195"/>
                </a:lnTo>
                <a:lnTo>
                  <a:pt x="62867" y="57160"/>
                </a:lnTo>
                <a:lnTo>
                  <a:pt x="364709" y="57160"/>
                </a:lnTo>
                <a:lnTo>
                  <a:pt x="353859" y="47125"/>
                </a:lnTo>
                <a:lnTo>
                  <a:pt x="305044" y="19178"/>
                </a:lnTo>
                <a:lnTo>
                  <a:pt x="268138" y="8104"/>
                </a:lnTo>
                <a:lnTo>
                  <a:pt x="230388" y="2030"/>
                </a:lnTo>
                <a:lnTo>
                  <a:pt x="212143" y="508"/>
                </a:lnTo>
                <a:lnTo>
                  <a:pt x="194318" y="0"/>
                </a:lnTo>
                <a:close/>
              </a:path>
              <a:path w="412115" h="675005">
                <a:moveTo>
                  <a:pt x="364709" y="57160"/>
                </a:moveTo>
                <a:lnTo>
                  <a:pt x="201941" y="57160"/>
                </a:lnTo>
                <a:lnTo>
                  <a:pt x="215261" y="57578"/>
                </a:lnTo>
                <a:lnTo>
                  <a:pt x="228595" y="58830"/>
                </a:lnTo>
                <a:lnTo>
                  <a:pt x="268222" y="67672"/>
                </a:lnTo>
                <a:lnTo>
                  <a:pt x="302420" y="85253"/>
                </a:lnTo>
                <a:lnTo>
                  <a:pt x="335769" y="122886"/>
                </a:lnTo>
                <a:lnTo>
                  <a:pt x="347822" y="162536"/>
                </a:lnTo>
                <a:lnTo>
                  <a:pt x="348628" y="178130"/>
                </a:lnTo>
                <a:lnTo>
                  <a:pt x="347853" y="194151"/>
                </a:lnTo>
                <a:lnTo>
                  <a:pt x="336251" y="234327"/>
                </a:lnTo>
                <a:lnTo>
                  <a:pt x="303865" y="270996"/>
                </a:lnTo>
                <a:lnTo>
                  <a:pt x="258138" y="291006"/>
                </a:lnTo>
                <a:lnTo>
                  <a:pt x="219018" y="296809"/>
                </a:lnTo>
                <a:lnTo>
                  <a:pt x="205752" y="297195"/>
                </a:lnTo>
                <a:lnTo>
                  <a:pt x="366424" y="297195"/>
                </a:lnTo>
                <a:lnTo>
                  <a:pt x="394825" y="257185"/>
                </a:lnTo>
                <a:lnTo>
                  <a:pt x="407322" y="220756"/>
                </a:lnTo>
                <a:lnTo>
                  <a:pt x="411495" y="178130"/>
                </a:lnTo>
                <a:lnTo>
                  <a:pt x="410213" y="153041"/>
                </a:lnTo>
                <a:lnTo>
                  <a:pt x="399970" y="109463"/>
                </a:lnTo>
                <a:lnTo>
                  <a:pt x="380053" y="74512"/>
                </a:lnTo>
                <a:lnTo>
                  <a:pt x="367668" y="59897"/>
                </a:lnTo>
                <a:lnTo>
                  <a:pt x="364709" y="57160"/>
                </a:lnTo>
                <a:close/>
              </a:path>
            </a:pathLst>
          </a:custGeom>
          <a:solidFill>
            <a:srgbClr val="21275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5" name="object 7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74335" y="658466"/>
            <a:ext cx="3053702" cy="905878"/>
          </a:xfrm>
          <a:prstGeom prst="rect">
            <a:avLst/>
          </a:prstGeom>
        </p:spPr>
      </p:pic>
      <p:sp>
        <p:nvSpPr>
          <p:cNvPr id="76" name="object 168">
            <a:extLst>
              <a:ext uri="{FF2B5EF4-FFF2-40B4-BE49-F238E27FC236}">
                <a16:creationId xmlns:a16="http://schemas.microsoft.com/office/drawing/2014/main" id="{02796A9B-8EFA-AA4E-BEFD-85C658B8A140}"/>
              </a:ext>
            </a:extLst>
          </p:cNvPr>
          <p:cNvSpPr/>
          <p:nvPr/>
        </p:nvSpPr>
        <p:spPr>
          <a:xfrm>
            <a:off x="0" y="0"/>
            <a:ext cx="20104100" cy="377190"/>
          </a:xfrm>
          <a:custGeom>
            <a:avLst/>
            <a:gdLst/>
            <a:ahLst/>
            <a:cxnLst/>
            <a:rect l="l" t="t" r="r" b="b"/>
            <a:pathLst>
              <a:path w="20104100" h="377190">
                <a:moveTo>
                  <a:pt x="20104099" y="0"/>
                </a:moveTo>
                <a:lnTo>
                  <a:pt x="0" y="0"/>
                </a:lnTo>
                <a:lnTo>
                  <a:pt x="0" y="376951"/>
                </a:lnTo>
                <a:lnTo>
                  <a:pt x="20104099" y="376951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1548501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66110" y="3946479"/>
            <a:ext cx="20124637" cy="247567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en-US" sz="8000" spc="-10" dirty="0"/>
              <a:t>Partnerships to Increase Enrollment &amp; </a:t>
            </a:r>
            <a:br>
              <a:rPr lang="en-US" sz="8000" spc="-10" dirty="0"/>
            </a:br>
            <a:r>
              <a:rPr lang="en-US" sz="8000" spc="-10" dirty="0"/>
              <a:t>Reduce Equity Gaps</a:t>
            </a:r>
            <a:endParaRPr sz="8000" spc="-10" dirty="0"/>
          </a:p>
        </p:txBody>
      </p:sp>
      <p:grpSp>
        <p:nvGrpSpPr>
          <p:cNvPr id="3" name="object 3"/>
          <p:cNvGrpSpPr/>
          <p:nvPr/>
        </p:nvGrpSpPr>
        <p:grpSpPr>
          <a:xfrm>
            <a:off x="0" y="10177700"/>
            <a:ext cx="20104100" cy="1130935"/>
            <a:chOff x="0" y="10177700"/>
            <a:chExt cx="20104100" cy="1130935"/>
          </a:xfrm>
        </p:grpSpPr>
        <p:sp>
          <p:nvSpPr>
            <p:cNvPr id="4" name="object 4"/>
            <p:cNvSpPr/>
            <p:nvPr/>
          </p:nvSpPr>
          <p:spPr>
            <a:xfrm>
              <a:off x="11256" y="10177700"/>
              <a:ext cx="1226820" cy="979169"/>
            </a:xfrm>
            <a:custGeom>
              <a:avLst/>
              <a:gdLst/>
              <a:ahLst/>
              <a:cxnLst/>
              <a:rect l="l" t="t" r="r" b="b"/>
              <a:pathLst>
                <a:path w="1226820" h="979170">
                  <a:moveTo>
                    <a:pt x="1226821" y="0"/>
                  </a:moveTo>
                  <a:lnTo>
                    <a:pt x="639415" y="0"/>
                  </a:lnTo>
                  <a:lnTo>
                    <a:pt x="0" y="244484"/>
                  </a:lnTo>
                  <a:lnTo>
                    <a:pt x="298420" y="979048"/>
                  </a:lnTo>
                  <a:lnTo>
                    <a:pt x="1226821" y="0"/>
                  </a:lnTo>
                  <a:close/>
                </a:path>
              </a:pathLst>
            </a:custGeom>
            <a:solidFill>
              <a:srgbClr val="263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10177700"/>
              <a:ext cx="650875" cy="245110"/>
            </a:xfrm>
            <a:custGeom>
              <a:avLst/>
              <a:gdLst/>
              <a:ahLst/>
              <a:cxnLst/>
              <a:rect l="l" t="t" r="r" b="b"/>
              <a:pathLst>
                <a:path w="650875" h="245109">
                  <a:moveTo>
                    <a:pt x="650671" y="0"/>
                  </a:moveTo>
                  <a:lnTo>
                    <a:pt x="0" y="0"/>
                  </a:lnTo>
                  <a:lnTo>
                    <a:pt x="0" y="236893"/>
                  </a:lnTo>
                  <a:lnTo>
                    <a:pt x="11256" y="244484"/>
                  </a:lnTo>
                  <a:lnTo>
                    <a:pt x="650671" y="0"/>
                  </a:lnTo>
                  <a:close/>
                </a:path>
              </a:pathLst>
            </a:custGeom>
            <a:solidFill>
              <a:srgbClr val="292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62001" y="11156753"/>
              <a:ext cx="641350" cy="152400"/>
            </a:xfrm>
            <a:custGeom>
              <a:avLst/>
              <a:gdLst/>
              <a:ahLst/>
              <a:cxnLst/>
              <a:rect l="l" t="t" r="r" b="b"/>
              <a:pathLst>
                <a:path w="641350" h="152400">
                  <a:moveTo>
                    <a:pt x="641045" y="151803"/>
                  </a:moveTo>
                  <a:lnTo>
                    <a:pt x="147675" y="12"/>
                  </a:lnTo>
                  <a:lnTo>
                    <a:pt x="0" y="151803"/>
                  </a:lnTo>
                  <a:lnTo>
                    <a:pt x="315048" y="151803"/>
                  </a:lnTo>
                  <a:lnTo>
                    <a:pt x="641045" y="151803"/>
                  </a:lnTo>
                  <a:close/>
                </a:path>
              </a:pathLst>
            </a:custGeom>
            <a:solidFill>
              <a:srgbClr val="263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09675" y="10376269"/>
              <a:ext cx="2438400" cy="932815"/>
            </a:xfrm>
            <a:custGeom>
              <a:avLst/>
              <a:gdLst/>
              <a:ahLst/>
              <a:cxnLst/>
              <a:rect l="l" t="t" r="r" b="b"/>
              <a:pathLst>
                <a:path w="2438400" h="932815">
                  <a:moveTo>
                    <a:pt x="2364378" y="0"/>
                  </a:moveTo>
                  <a:lnTo>
                    <a:pt x="0" y="780478"/>
                  </a:lnTo>
                  <a:lnTo>
                    <a:pt x="493377" y="932285"/>
                  </a:lnTo>
                  <a:lnTo>
                    <a:pt x="2438218" y="932285"/>
                  </a:lnTo>
                  <a:lnTo>
                    <a:pt x="2364378" y="0"/>
                  </a:lnTo>
                  <a:close/>
                </a:path>
              </a:pathLst>
            </a:custGeom>
            <a:solidFill>
              <a:srgbClr val="2724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276904" y="10177700"/>
              <a:ext cx="397510" cy="198755"/>
            </a:xfrm>
            <a:custGeom>
              <a:avLst/>
              <a:gdLst/>
              <a:ahLst/>
              <a:cxnLst/>
              <a:rect l="l" t="t" r="r" b="b"/>
              <a:pathLst>
                <a:path w="397510" h="198754">
                  <a:moveTo>
                    <a:pt x="351402" y="0"/>
                  </a:moveTo>
                  <a:lnTo>
                    <a:pt x="0" y="0"/>
                  </a:lnTo>
                  <a:lnTo>
                    <a:pt x="397139" y="198569"/>
                  </a:lnTo>
                  <a:lnTo>
                    <a:pt x="351402" y="0"/>
                  </a:lnTo>
                  <a:close/>
                </a:path>
              </a:pathLst>
            </a:custGeom>
            <a:solidFill>
              <a:srgbClr val="292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628311" y="10177700"/>
              <a:ext cx="354965" cy="198755"/>
            </a:xfrm>
            <a:custGeom>
              <a:avLst/>
              <a:gdLst/>
              <a:ahLst/>
              <a:cxnLst/>
              <a:rect l="l" t="t" r="r" b="b"/>
              <a:pathLst>
                <a:path w="354964" h="198754">
                  <a:moveTo>
                    <a:pt x="354942" y="0"/>
                  </a:moveTo>
                  <a:lnTo>
                    <a:pt x="0" y="0"/>
                  </a:lnTo>
                  <a:lnTo>
                    <a:pt x="45736" y="198569"/>
                  </a:lnTo>
                  <a:lnTo>
                    <a:pt x="354942" y="0"/>
                  </a:lnTo>
                  <a:close/>
                </a:path>
              </a:pathLst>
            </a:custGeom>
            <a:solidFill>
              <a:srgbClr val="2724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753220" y="10177700"/>
              <a:ext cx="1136650" cy="589280"/>
            </a:xfrm>
            <a:custGeom>
              <a:avLst/>
              <a:gdLst/>
              <a:ahLst/>
              <a:cxnLst/>
              <a:rect l="l" t="t" r="r" b="b"/>
              <a:pathLst>
                <a:path w="1136650" h="589279">
                  <a:moveTo>
                    <a:pt x="1136112" y="0"/>
                  </a:moveTo>
                  <a:lnTo>
                    <a:pt x="0" y="0"/>
                  </a:lnTo>
                  <a:lnTo>
                    <a:pt x="428217" y="588809"/>
                  </a:lnTo>
                  <a:lnTo>
                    <a:pt x="1136112" y="0"/>
                  </a:lnTo>
                  <a:close/>
                </a:path>
              </a:pathLst>
            </a:custGeom>
            <a:solidFill>
              <a:srgbClr val="292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674046" y="10376270"/>
              <a:ext cx="1507490" cy="932815"/>
            </a:xfrm>
            <a:custGeom>
              <a:avLst/>
              <a:gdLst/>
              <a:ahLst/>
              <a:cxnLst/>
              <a:rect l="l" t="t" r="r" b="b"/>
              <a:pathLst>
                <a:path w="1507489" h="932815">
                  <a:moveTo>
                    <a:pt x="0" y="0"/>
                  </a:moveTo>
                  <a:lnTo>
                    <a:pt x="73851" y="932285"/>
                  </a:lnTo>
                  <a:lnTo>
                    <a:pt x="857659" y="932285"/>
                  </a:lnTo>
                  <a:lnTo>
                    <a:pt x="1507399" y="3902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3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205819" y="10177700"/>
              <a:ext cx="1743075" cy="504825"/>
            </a:xfrm>
            <a:custGeom>
              <a:avLst/>
              <a:gdLst/>
              <a:ahLst/>
              <a:cxnLst/>
              <a:rect l="l" t="t" r="r" b="b"/>
              <a:pathLst>
                <a:path w="1743075" h="504825">
                  <a:moveTo>
                    <a:pt x="1173985" y="0"/>
                  </a:moveTo>
                  <a:lnTo>
                    <a:pt x="0" y="0"/>
                  </a:lnTo>
                  <a:lnTo>
                    <a:pt x="89871" y="504644"/>
                  </a:lnTo>
                  <a:lnTo>
                    <a:pt x="1742638" y="481692"/>
                  </a:lnTo>
                  <a:lnTo>
                    <a:pt x="1173985" y="0"/>
                  </a:lnTo>
                  <a:close/>
                </a:path>
              </a:pathLst>
            </a:custGeom>
            <a:solidFill>
              <a:srgbClr val="2724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354758" y="10177700"/>
              <a:ext cx="1941195" cy="504825"/>
            </a:xfrm>
            <a:custGeom>
              <a:avLst/>
              <a:gdLst/>
              <a:ahLst/>
              <a:cxnLst/>
              <a:rect l="l" t="t" r="r" b="b"/>
              <a:pathLst>
                <a:path w="1941195" h="504825">
                  <a:moveTo>
                    <a:pt x="1851064" y="0"/>
                  </a:moveTo>
                  <a:lnTo>
                    <a:pt x="0" y="0"/>
                  </a:lnTo>
                  <a:lnTo>
                    <a:pt x="1940925" y="504644"/>
                  </a:lnTo>
                  <a:lnTo>
                    <a:pt x="1851064" y="0"/>
                  </a:lnTo>
                  <a:close/>
                </a:path>
              </a:pathLst>
            </a:custGeom>
            <a:solidFill>
              <a:srgbClr val="1D44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062561" y="10177700"/>
              <a:ext cx="2233295" cy="1130935"/>
            </a:xfrm>
            <a:custGeom>
              <a:avLst/>
              <a:gdLst/>
              <a:ahLst/>
              <a:cxnLst/>
              <a:rect l="l" t="t" r="r" b="b"/>
              <a:pathLst>
                <a:path w="2233295" h="1130934">
                  <a:moveTo>
                    <a:pt x="292200" y="0"/>
                  </a:moveTo>
                  <a:lnTo>
                    <a:pt x="0" y="0"/>
                  </a:lnTo>
                  <a:lnTo>
                    <a:pt x="765275" y="1130855"/>
                  </a:lnTo>
                  <a:lnTo>
                    <a:pt x="1651635" y="1130855"/>
                  </a:lnTo>
                  <a:lnTo>
                    <a:pt x="2233125" y="504644"/>
                  </a:lnTo>
                  <a:lnTo>
                    <a:pt x="292200" y="0"/>
                  </a:lnTo>
                  <a:close/>
                </a:path>
              </a:pathLst>
            </a:custGeom>
            <a:solidFill>
              <a:srgbClr val="263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181439" y="10177700"/>
              <a:ext cx="1646555" cy="1130935"/>
            </a:xfrm>
            <a:custGeom>
              <a:avLst/>
              <a:gdLst/>
              <a:ahLst/>
              <a:cxnLst/>
              <a:rect l="l" t="t" r="r" b="b"/>
              <a:pathLst>
                <a:path w="1646554" h="1130934">
                  <a:moveTo>
                    <a:pt x="881125" y="0"/>
                  </a:moveTo>
                  <a:lnTo>
                    <a:pt x="707894" y="0"/>
                  </a:lnTo>
                  <a:lnTo>
                    <a:pt x="0" y="588809"/>
                  </a:lnTo>
                  <a:lnTo>
                    <a:pt x="1000702" y="1130855"/>
                  </a:lnTo>
                  <a:lnTo>
                    <a:pt x="1646400" y="1130855"/>
                  </a:lnTo>
                  <a:lnTo>
                    <a:pt x="881125" y="0"/>
                  </a:lnTo>
                  <a:close/>
                </a:path>
              </a:pathLst>
            </a:custGeom>
            <a:solidFill>
              <a:srgbClr val="2724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181441" y="10766509"/>
              <a:ext cx="1000760" cy="542290"/>
            </a:xfrm>
            <a:custGeom>
              <a:avLst/>
              <a:gdLst/>
              <a:ahLst/>
              <a:cxnLst/>
              <a:rect l="l" t="t" r="r" b="b"/>
              <a:pathLst>
                <a:path w="1000760" h="542290">
                  <a:moveTo>
                    <a:pt x="0" y="0"/>
                  </a:moveTo>
                  <a:lnTo>
                    <a:pt x="83243" y="542046"/>
                  </a:lnTo>
                  <a:lnTo>
                    <a:pt x="1000702" y="542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92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531707" y="10766509"/>
              <a:ext cx="733425" cy="542290"/>
            </a:xfrm>
            <a:custGeom>
              <a:avLst/>
              <a:gdLst/>
              <a:ahLst/>
              <a:cxnLst/>
              <a:rect l="l" t="t" r="r" b="b"/>
              <a:pathLst>
                <a:path w="733425" h="542290">
                  <a:moveTo>
                    <a:pt x="649739" y="0"/>
                  </a:moveTo>
                  <a:lnTo>
                    <a:pt x="0" y="542046"/>
                  </a:lnTo>
                  <a:lnTo>
                    <a:pt x="732982" y="542046"/>
                  </a:lnTo>
                  <a:lnTo>
                    <a:pt x="649739" y="0"/>
                  </a:lnTo>
                  <a:close/>
                </a:path>
              </a:pathLst>
            </a:custGeom>
            <a:solidFill>
              <a:srgbClr val="1D44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239988" y="10682341"/>
              <a:ext cx="496570" cy="626745"/>
            </a:xfrm>
            <a:custGeom>
              <a:avLst/>
              <a:gdLst/>
              <a:ahLst/>
              <a:cxnLst/>
              <a:rect l="l" t="t" r="r" b="b"/>
              <a:pathLst>
                <a:path w="496570" h="626745">
                  <a:moveTo>
                    <a:pt x="55700" y="0"/>
                  </a:moveTo>
                  <a:lnTo>
                    <a:pt x="0" y="626214"/>
                  </a:lnTo>
                  <a:lnTo>
                    <a:pt x="496491" y="626214"/>
                  </a:lnTo>
                  <a:lnTo>
                    <a:pt x="55700" y="0"/>
                  </a:lnTo>
                  <a:close/>
                </a:path>
              </a:pathLst>
            </a:custGeom>
            <a:solidFill>
              <a:srgbClr val="292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714206" y="10682343"/>
              <a:ext cx="581660" cy="626745"/>
            </a:xfrm>
            <a:custGeom>
              <a:avLst/>
              <a:gdLst/>
              <a:ahLst/>
              <a:cxnLst/>
              <a:rect l="l" t="t" r="r" b="b"/>
              <a:pathLst>
                <a:path w="581659" h="626745">
                  <a:moveTo>
                    <a:pt x="581484" y="0"/>
                  </a:moveTo>
                  <a:lnTo>
                    <a:pt x="0" y="626212"/>
                  </a:lnTo>
                  <a:lnTo>
                    <a:pt x="525784" y="626212"/>
                  </a:lnTo>
                  <a:lnTo>
                    <a:pt x="581484" y="0"/>
                  </a:lnTo>
                  <a:close/>
                </a:path>
              </a:pathLst>
            </a:custGeom>
            <a:solidFill>
              <a:srgbClr val="2724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295693" y="10659386"/>
              <a:ext cx="1652905" cy="649605"/>
            </a:xfrm>
            <a:custGeom>
              <a:avLst/>
              <a:gdLst/>
              <a:ahLst/>
              <a:cxnLst/>
              <a:rect l="l" t="t" r="r" b="b"/>
              <a:pathLst>
                <a:path w="1652904" h="649604">
                  <a:moveTo>
                    <a:pt x="1652766" y="0"/>
                  </a:moveTo>
                  <a:lnTo>
                    <a:pt x="0" y="22952"/>
                  </a:lnTo>
                  <a:lnTo>
                    <a:pt x="440792" y="649169"/>
                  </a:lnTo>
                  <a:lnTo>
                    <a:pt x="1100741" y="649169"/>
                  </a:lnTo>
                  <a:lnTo>
                    <a:pt x="1652766" y="0"/>
                  </a:lnTo>
                  <a:close/>
                </a:path>
              </a:pathLst>
            </a:custGeom>
            <a:solidFill>
              <a:srgbClr val="263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396434" y="10659386"/>
              <a:ext cx="1369060" cy="649605"/>
            </a:xfrm>
            <a:custGeom>
              <a:avLst/>
              <a:gdLst/>
              <a:ahLst/>
              <a:cxnLst/>
              <a:rect l="l" t="t" r="r" b="b"/>
              <a:pathLst>
                <a:path w="1369059" h="649604">
                  <a:moveTo>
                    <a:pt x="552024" y="0"/>
                  </a:moveTo>
                  <a:lnTo>
                    <a:pt x="0" y="649169"/>
                  </a:lnTo>
                  <a:lnTo>
                    <a:pt x="1368903" y="649169"/>
                  </a:lnTo>
                  <a:lnTo>
                    <a:pt x="552024" y="0"/>
                  </a:lnTo>
                  <a:close/>
                </a:path>
              </a:pathLst>
            </a:custGeom>
            <a:solidFill>
              <a:srgbClr val="1D44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379799" y="10177700"/>
              <a:ext cx="568960" cy="481965"/>
            </a:xfrm>
            <a:custGeom>
              <a:avLst/>
              <a:gdLst/>
              <a:ahLst/>
              <a:cxnLst/>
              <a:rect l="l" t="t" r="r" b="b"/>
              <a:pathLst>
                <a:path w="568959" h="481965">
                  <a:moveTo>
                    <a:pt x="438109" y="0"/>
                  </a:moveTo>
                  <a:lnTo>
                    <a:pt x="0" y="0"/>
                  </a:lnTo>
                  <a:lnTo>
                    <a:pt x="568659" y="481686"/>
                  </a:lnTo>
                  <a:lnTo>
                    <a:pt x="438109" y="0"/>
                  </a:lnTo>
                  <a:close/>
                </a:path>
              </a:pathLst>
            </a:custGeom>
            <a:solidFill>
              <a:srgbClr val="292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817909" y="10177700"/>
              <a:ext cx="495934" cy="481965"/>
            </a:xfrm>
            <a:custGeom>
              <a:avLst/>
              <a:gdLst/>
              <a:ahLst/>
              <a:cxnLst/>
              <a:rect l="l" t="t" r="r" b="b"/>
              <a:pathLst>
                <a:path w="495934" h="481965">
                  <a:moveTo>
                    <a:pt x="495437" y="0"/>
                  </a:moveTo>
                  <a:lnTo>
                    <a:pt x="0" y="0"/>
                  </a:lnTo>
                  <a:lnTo>
                    <a:pt x="130549" y="481685"/>
                  </a:lnTo>
                  <a:lnTo>
                    <a:pt x="495437" y="0"/>
                  </a:lnTo>
                  <a:close/>
                </a:path>
              </a:pathLst>
            </a:custGeom>
            <a:solidFill>
              <a:srgbClr val="1563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948459" y="10177700"/>
              <a:ext cx="1047750" cy="1130935"/>
            </a:xfrm>
            <a:custGeom>
              <a:avLst/>
              <a:gdLst/>
              <a:ahLst/>
              <a:cxnLst/>
              <a:rect l="l" t="t" r="r" b="b"/>
              <a:pathLst>
                <a:path w="1047750" h="1130934">
                  <a:moveTo>
                    <a:pt x="998510" y="0"/>
                  </a:moveTo>
                  <a:lnTo>
                    <a:pt x="364881" y="0"/>
                  </a:lnTo>
                  <a:lnTo>
                    <a:pt x="0" y="481677"/>
                  </a:lnTo>
                  <a:lnTo>
                    <a:pt x="816889" y="1130855"/>
                  </a:lnTo>
                  <a:lnTo>
                    <a:pt x="1047677" y="1130855"/>
                  </a:lnTo>
                  <a:lnTo>
                    <a:pt x="998510" y="0"/>
                  </a:lnTo>
                  <a:close/>
                </a:path>
              </a:pathLst>
            </a:custGeom>
            <a:solidFill>
              <a:srgbClr val="292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6007715" y="10253845"/>
              <a:ext cx="1591310" cy="1054735"/>
            </a:xfrm>
            <a:custGeom>
              <a:avLst/>
              <a:gdLst/>
              <a:ahLst/>
              <a:cxnLst/>
              <a:rect l="l" t="t" r="r" b="b"/>
              <a:pathLst>
                <a:path w="1591309" h="1054734">
                  <a:moveTo>
                    <a:pt x="1495364" y="0"/>
                  </a:moveTo>
                  <a:lnTo>
                    <a:pt x="0" y="1054710"/>
                  </a:lnTo>
                  <a:lnTo>
                    <a:pt x="1591255" y="1054710"/>
                  </a:lnTo>
                  <a:lnTo>
                    <a:pt x="1495364" y="0"/>
                  </a:lnTo>
                  <a:close/>
                </a:path>
              </a:pathLst>
            </a:custGeom>
            <a:solidFill>
              <a:srgbClr val="008F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7503075" y="10253843"/>
              <a:ext cx="1477010" cy="1054735"/>
            </a:xfrm>
            <a:custGeom>
              <a:avLst/>
              <a:gdLst/>
              <a:ahLst/>
              <a:cxnLst/>
              <a:rect l="l" t="t" r="r" b="b"/>
              <a:pathLst>
                <a:path w="1477009" h="1054734">
                  <a:moveTo>
                    <a:pt x="0" y="0"/>
                  </a:moveTo>
                  <a:lnTo>
                    <a:pt x="95891" y="1054712"/>
                  </a:lnTo>
                  <a:lnTo>
                    <a:pt x="1476599" y="10547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70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3261426" y="10539511"/>
              <a:ext cx="1080135" cy="769620"/>
            </a:xfrm>
            <a:custGeom>
              <a:avLst/>
              <a:gdLst/>
              <a:ahLst/>
              <a:cxnLst/>
              <a:rect l="l" t="t" r="r" b="b"/>
              <a:pathLst>
                <a:path w="1080134" h="769620">
                  <a:moveTo>
                    <a:pt x="854490" y="0"/>
                  </a:moveTo>
                  <a:lnTo>
                    <a:pt x="0" y="769044"/>
                  </a:lnTo>
                  <a:lnTo>
                    <a:pt x="1079900" y="769044"/>
                  </a:lnTo>
                  <a:lnTo>
                    <a:pt x="854490" y="0"/>
                  </a:lnTo>
                  <a:close/>
                </a:path>
              </a:pathLst>
            </a:custGeom>
            <a:solidFill>
              <a:srgbClr val="1D44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4115905" y="10539521"/>
              <a:ext cx="814705" cy="769620"/>
            </a:xfrm>
            <a:custGeom>
              <a:avLst/>
              <a:gdLst/>
              <a:ahLst/>
              <a:cxnLst/>
              <a:rect l="l" t="t" r="r" b="b"/>
              <a:pathLst>
                <a:path w="814705" h="769620">
                  <a:moveTo>
                    <a:pt x="0" y="0"/>
                  </a:moveTo>
                  <a:lnTo>
                    <a:pt x="225407" y="769034"/>
                  </a:lnTo>
                  <a:lnTo>
                    <a:pt x="814672" y="7690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85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4115915" y="10177700"/>
              <a:ext cx="1886585" cy="1130935"/>
            </a:xfrm>
            <a:custGeom>
              <a:avLst/>
              <a:gdLst/>
              <a:ahLst/>
              <a:cxnLst/>
              <a:rect l="l" t="t" r="r" b="b"/>
              <a:pathLst>
                <a:path w="1886584" h="1130934">
                  <a:moveTo>
                    <a:pt x="1886490" y="0"/>
                  </a:moveTo>
                  <a:lnTo>
                    <a:pt x="1038240" y="0"/>
                  </a:lnTo>
                  <a:lnTo>
                    <a:pt x="0" y="361810"/>
                  </a:lnTo>
                  <a:lnTo>
                    <a:pt x="814683" y="1130855"/>
                  </a:lnTo>
                  <a:lnTo>
                    <a:pt x="1445039" y="1130855"/>
                  </a:lnTo>
                  <a:lnTo>
                    <a:pt x="1886490" y="0"/>
                  </a:lnTo>
                  <a:close/>
                </a:path>
              </a:pathLst>
            </a:custGeom>
            <a:solidFill>
              <a:srgbClr val="263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5560950" y="10177700"/>
              <a:ext cx="1942464" cy="1130935"/>
            </a:xfrm>
            <a:custGeom>
              <a:avLst/>
              <a:gdLst/>
              <a:ahLst/>
              <a:cxnLst/>
              <a:rect l="l" t="t" r="r" b="b"/>
              <a:pathLst>
                <a:path w="1942465" h="1130934">
                  <a:moveTo>
                    <a:pt x="1693265" y="0"/>
                  </a:moveTo>
                  <a:lnTo>
                    <a:pt x="441443" y="0"/>
                  </a:lnTo>
                  <a:lnTo>
                    <a:pt x="0" y="1130855"/>
                  </a:lnTo>
                  <a:lnTo>
                    <a:pt x="446765" y="1130855"/>
                  </a:lnTo>
                  <a:lnTo>
                    <a:pt x="1942129" y="76145"/>
                  </a:lnTo>
                  <a:lnTo>
                    <a:pt x="1693265" y="0"/>
                  </a:lnTo>
                  <a:close/>
                </a:path>
              </a:pathLst>
            </a:custGeom>
            <a:solidFill>
              <a:srgbClr val="1D44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1422514" y="10427285"/>
              <a:ext cx="1431290" cy="881380"/>
            </a:xfrm>
            <a:custGeom>
              <a:avLst/>
              <a:gdLst/>
              <a:ahLst/>
              <a:cxnLst/>
              <a:rect l="l" t="t" r="r" b="b"/>
              <a:pathLst>
                <a:path w="1431290" h="881379">
                  <a:moveTo>
                    <a:pt x="0" y="0"/>
                  </a:moveTo>
                  <a:lnTo>
                    <a:pt x="56551" y="881270"/>
                  </a:lnTo>
                  <a:lnTo>
                    <a:pt x="1430969" y="8812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92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0255875" y="10427280"/>
              <a:ext cx="1223645" cy="881380"/>
            </a:xfrm>
            <a:custGeom>
              <a:avLst/>
              <a:gdLst/>
              <a:ahLst/>
              <a:cxnLst/>
              <a:rect l="l" t="t" r="r" b="b"/>
              <a:pathLst>
                <a:path w="1223645" h="881379">
                  <a:moveTo>
                    <a:pt x="1166624" y="0"/>
                  </a:moveTo>
                  <a:lnTo>
                    <a:pt x="0" y="881275"/>
                  </a:lnTo>
                  <a:lnTo>
                    <a:pt x="1223180" y="881275"/>
                  </a:lnTo>
                  <a:lnTo>
                    <a:pt x="1166624" y="0"/>
                  </a:lnTo>
                  <a:close/>
                </a:path>
              </a:pathLst>
            </a:custGeom>
            <a:solidFill>
              <a:srgbClr val="1D44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2820228" y="10264049"/>
              <a:ext cx="1296035" cy="1044575"/>
            </a:xfrm>
            <a:custGeom>
              <a:avLst/>
              <a:gdLst/>
              <a:ahLst/>
              <a:cxnLst/>
              <a:rect l="l" t="t" r="r" b="b"/>
              <a:pathLst>
                <a:path w="1296034" h="1044575">
                  <a:moveTo>
                    <a:pt x="0" y="0"/>
                  </a:moveTo>
                  <a:lnTo>
                    <a:pt x="241035" y="1044506"/>
                  </a:lnTo>
                  <a:lnTo>
                    <a:pt x="441192" y="1044506"/>
                  </a:lnTo>
                  <a:lnTo>
                    <a:pt x="1295677" y="2754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59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1422514" y="10264054"/>
              <a:ext cx="1638935" cy="1044575"/>
            </a:xfrm>
            <a:custGeom>
              <a:avLst/>
              <a:gdLst/>
              <a:ahLst/>
              <a:cxnLst/>
              <a:rect l="l" t="t" r="r" b="b"/>
              <a:pathLst>
                <a:path w="1638934" h="1044575">
                  <a:moveTo>
                    <a:pt x="1397727" y="0"/>
                  </a:moveTo>
                  <a:lnTo>
                    <a:pt x="0" y="163230"/>
                  </a:lnTo>
                  <a:lnTo>
                    <a:pt x="1430969" y="1044501"/>
                  </a:lnTo>
                  <a:lnTo>
                    <a:pt x="1638761" y="1044501"/>
                  </a:lnTo>
                  <a:lnTo>
                    <a:pt x="1397727" y="0"/>
                  </a:lnTo>
                  <a:close/>
                </a:path>
              </a:pathLst>
            </a:custGeom>
            <a:solidFill>
              <a:srgbClr val="263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2820236" y="10177700"/>
              <a:ext cx="1412875" cy="361950"/>
            </a:xfrm>
            <a:custGeom>
              <a:avLst/>
              <a:gdLst/>
              <a:ahLst/>
              <a:cxnLst/>
              <a:rect l="l" t="t" r="r" b="b"/>
              <a:pathLst>
                <a:path w="1412875" h="361950">
                  <a:moveTo>
                    <a:pt x="1412292" y="0"/>
                  </a:moveTo>
                  <a:lnTo>
                    <a:pt x="152472" y="0"/>
                  </a:lnTo>
                  <a:lnTo>
                    <a:pt x="0" y="86339"/>
                  </a:lnTo>
                  <a:lnTo>
                    <a:pt x="1295677" y="361797"/>
                  </a:lnTo>
                  <a:lnTo>
                    <a:pt x="1412292" y="0"/>
                  </a:lnTo>
                  <a:close/>
                </a:path>
              </a:pathLst>
            </a:custGeom>
            <a:solidFill>
              <a:srgbClr val="1563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4115915" y="10177700"/>
              <a:ext cx="1038860" cy="361950"/>
            </a:xfrm>
            <a:custGeom>
              <a:avLst/>
              <a:gdLst/>
              <a:ahLst/>
              <a:cxnLst/>
              <a:rect l="l" t="t" r="r" b="b"/>
              <a:pathLst>
                <a:path w="1038859" h="361950">
                  <a:moveTo>
                    <a:pt x="1038240" y="0"/>
                  </a:moveTo>
                  <a:lnTo>
                    <a:pt x="116619" y="0"/>
                  </a:lnTo>
                  <a:lnTo>
                    <a:pt x="0" y="361810"/>
                  </a:lnTo>
                  <a:lnTo>
                    <a:pt x="1038240" y="0"/>
                  </a:lnTo>
                  <a:close/>
                </a:path>
              </a:pathLst>
            </a:custGeom>
            <a:solidFill>
              <a:srgbClr val="0E70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7503075" y="10202829"/>
              <a:ext cx="1635760" cy="1106170"/>
            </a:xfrm>
            <a:custGeom>
              <a:avLst/>
              <a:gdLst/>
              <a:ahLst/>
              <a:cxnLst/>
              <a:rect l="l" t="t" r="r" b="b"/>
              <a:pathLst>
                <a:path w="1635759" h="1106170">
                  <a:moveTo>
                    <a:pt x="1122269" y="0"/>
                  </a:moveTo>
                  <a:lnTo>
                    <a:pt x="0" y="51014"/>
                  </a:lnTo>
                  <a:lnTo>
                    <a:pt x="1476599" y="1105726"/>
                  </a:lnTo>
                  <a:lnTo>
                    <a:pt x="1635313" y="1105726"/>
                  </a:lnTo>
                  <a:lnTo>
                    <a:pt x="1122269" y="0"/>
                  </a:lnTo>
                  <a:close/>
                </a:path>
              </a:pathLst>
            </a:custGeom>
            <a:solidFill>
              <a:srgbClr val="2359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9539247" y="11011264"/>
              <a:ext cx="565150" cy="297815"/>
            </a:xfrm>
            <a:custGeom>
              <a:avLst/>
              <a:gdLst/>
              <a:ahLst/>
              <a:cxnLst/>
              <a:rect l="l" t="t" r="r" b="b"/>
              <a:pathLst>
                <a:path w="565150" h="297815">
                  <a:moveTo>
                    <a:pt x="564851" y="0"/>
                  </a:moveTo>
                  <a:lnTo>
                    <a:pt x="0" y="297292"/>
                  </a:lnTo>
                  <a:lnTo>
                    <a:pt x="564851" y="297292"/>
                  </a:lnTo>
                  <a:lnTo>
                    <a:pt x="564851" y="0"/>
                  </a:lnTo>
                  <a:close/>
                </a:path>
              </a:pathLst>
            </a:custGeom>
            <a:solidFill>
              <a:srgbClr val="008F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8625326" y="10178587"/>
              <a:ext cx="1478915" cy="1130300"/>
            </a:xfrm>
            <a:custGeom>
              <a:avLst/>
              <a:gdLst/>
              <a:ahLst/>
              <a:cxnLst/>
              <a:rect l="l" t="t" r="r" b="b"/>
              <a:pathLst>
                <a:path w="1478915" h="1130300">
                  <a:moveTo>
                    <a:pt x="1478772" y="0"/>
                  </a:moveTo>
                  <a:lnTo>
                    <a:pt x="0" y="24248"/>
                  </a:lnTo>
                  <a:lnTo>
                    <a:pt x="513037" y="1129968"/>
                  </a:lnTo>
                  <a:lnTo>
                    <a:pt x="913920" y="1129968"/>
                  </a:lnTo>
                  <a:lnTo>
                    <a:pt x="1478772" y="832674"/>
                  </a:lnTo>
                  <a:lnTo>
                    <a:pt x="1478772" y="0"/>
                  </a:lnTo>
                  <a:close/>
                </a:path>
              </a:pathLst>
            </a:custGeom>
            <a:solidFill>
              <a:srgbClr val="28AE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7503081" y="10177700"/>
              <a:ext cx="1122680" cy="76200"/>
            </a:xfrm>
            <a:custGeom>
              <a:avLst/>
              <a:gdLst/>
              <a:ahLst/>
              <a:cxnLst/>
              <a:rect l="l" t="t" r="r" b="b"/>
              <a:pathLst>
                <a:path w="1122680" h="76200">
                  <a:moveTo>
                    <a:pt x="1101848" y="0"/>
                  </a:moveTo>
                  <a:lnTo>
                    <a:pt x="9362" y="0"/>
                  </a:lnTo>
                  <a:lnTo>
                    <a:pt x="0" y="76151"/>
                  </a:lnTo>
                  <a:lnTo>
                    <a:pt x="1122259" y="25137"/>
                  </a:lnTo>
                  <a:lnTo>
                    <a:pt x="1101848" y="0"/>
                  </a:lnTo>
                  <a:close/>
                </a:path>
              </a:pathLst>
            </a:custGeom>
            <a:solidFill>
              <a:srgbClr val="008F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7254196" y="10177700"/>
              <a:ext cx="258445" cy="76200"/>
            </a:xfrm>
            <a:custGeom>
              <a:avLst/>
              <a:gdLst/>
              <a:ahLst/>
              <a:cxnLst/>
              <a:rect l="l" t="t" r="r" b="b"/>
              <a:pathLst>
                <a:path w="258444" h="76200">
                  <a:moveTo>
                    <a:pt x="258257" y="0"/>
                  </a:moveTo>
                  <a:lnTo>
                    <a:pt x="0" y="0"/>
                  </a:lnTo>
                  <a:lnTo>
                    <a:pt x="248893" y="76154"/>
                  </a:lnTo>
                  <a:lnTo>
                    <a:pt x="258257" y="0"/>
                  </a:lnTo>
                  <a:close/>
                </a:path>
              </a:pathLst>
            </a:custGeom>
            <a:solidFill>
              <a:srgbClr val="0E70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8604918" y="10177700"/>
              <a:ext cx="27940" cy="25400"/>
            </a:xfrm>
            <a:custGeom>
              <a:avLst/>
              <a:gdLst/>
              <a:ahLst/>
              <a:cxnLst/>
              <a:rect l="l" t="t" r="r" b="b"/>
              <a:pathLst>
                <a:path w="27940" h="25400">
                  <a:moveTo>
                    <a:pt x="27412" y="0"/>
                  </a:moveTo>
                  <a:lnTo>
                    <a:pt x="0" y="0"/>
                  </a:lnTo>
                  <a:lnTo>
                    <a:pt x="20409" y="25135"/>
                  </a:lnTo>
                  <a:lnTo>
                    <a:pt x="27412" y="0"/>
                  </a:lnTo>
                  <a:close/>
                </a:path>
              </a:pathLst>
            </a:custGeom>
            <a:solidFill>
              <a:srgbClr val="2359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8625323" y="10177700"/>
              <a:ext cx="50800" cy="25400"/>
            </a:xfrm>
            <a:custGeom>
              <a:avLst/>
              <a:gdLst/>
              <a:ahLst/>
              <a:cxnLst/>
              <a:rect l="l" t="t" r="r" b="b"/>
              <a:pathLst>
                <a:path w="50800" h="25400">
                  <a:moveTo>
                    <a:pt x="50264" y="0"/>
                  </a:moveTo>
                  <a:lnTo>
                    <a:pt x="7002" y="0"/>
                  </a:lnTo>
                  <a:lnTo>
                    <a:pt x="0" y="25132"/>
                  </a:lnTo>
                  <a:lnTo>
                    <a:pt x="50264" y="0"/>
                  </a:lnTo>
                  <a:close/>
                </a:path>
              </a:pathLst>
            </a:custGeom>
            <a:solidFill>
              <a:srgbClr val="62BB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8625320" y="10177700"/>
              <a:ext cx="1478915" cy="25400"/>
            </a:xfrm>
            <a:custGeom>
              <a:avLst/>
              <a:gdLst/>
              <a:ahLst/>
              <a:cxnLst/>
              <a:rect l="l" t="t" r="r" b="b"/>
              <a:pathLst>
                <a:path w="1478915" h="25400">
                  <a:moveTo>
                    <a:pt x="1478778" y="0"/>
                  </a:moveTo>
                  <a:lnTo>
                    <a:pt x="50295" y="0"/>
                  </a:lnTo>
                  <a:lnTo>
                    <a:pt x="0" y="25147"/>
                  </a:lnTo>
                  <a:lnTo>
                    <a:pt x="1478778" y="899"/>
                  </a:lnTo>
                  <a:lnTo>
                    <a:pt x="1478778" y="0"/>
                  </a:lnTo>
                  <a:close/>
                </a:path>
              </a:pathLst>
            </a:custGeom>
            <a:solidFill>
              <a:srgbClr val="43B6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731738" y="10177700"/>
              <a:ext cx="240979" cy="86349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11422514" y="10177700"/>
              <a:ext cx="1398270" cy="250190"/>
            </a:xfrm>
            <a:custGeom>
              <a:avLst/>
              <a:gdLst/>
              <a:ahLst/>
              <a:cxnLst/>
              <a:rect l="l" t="t" r="r" b="b"/>
              <a:pathLst>
                <a:path w="1398270" h="250190">
                  <a:moveTo>
                    <a:pt x="1309230" y="0"/>
                  </a:moveTo>
                  <a:lnTo>
                    <a:pt x="23680" y="0"/>
                  </a:lnTo>
                  <a:lnTo>
                    <a:pt x="0" y="249585"/>
                  </a:lnTo>
                  <a:lnTo>
                    <a:pt x="1397727" y="86354"/>
                  </a:lnTo>
                  <a:lnTo>
                    <a:pt x="1309230" y="0"/>
                  </a:lnTo>
                  <a:close/>
                </a:path>
              </a:pathLst>
            </a:custGeom>
            <a:solidFill>
              <a:srgbClr val="1D44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9946974" y="10177700"/>
              <a:ext cx="1475740" cy="1130935"/>
            </a:xfrm>
            <a:custGeom>
              <a:avLst/>
              <a:gdLst/>
              <a:ahLst/>
              <a:cxnLst/>
              <a:rect l="l" t="t" r="r" b="b"/>
              <a:pathLst>
                <a:path w="1475740" h="1130934">
                  <a:moveTo>
                    <a:pt x="1113400" y="0"/>
                  </a:moveTo>
                  <a:lnTo>
                    <a:pt x="0" y="0"/>
                  </a:lnTo>
                  <a:lnTo>
                    <a:pt x="49166" y="1130855"/>
                  </a:lnTo>
                  <a:lnTo>
                    <a:pt x="308914" y="1130855"/>
                  </a:lnTo>
                  <a:lnTo>
                    <a:pt x="1475540" y="249585"/>
                  </a:lnTo>
                  <a:lnTo>
                    <a:pt x="1113400" y="0"/>
                  </a:lnTo>
                  <a:close/>
                </a:path>
              </a:pathLst>
            </a:custGeom>
            <a:solidFill>
              <a:srgbClr val="2359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1060374" y="10177700"/>
              <a:ext cx="386080" cy="250190"/>
            </a:xfrm>
            <a:custGeom>
              <a:avLst/>
              <a:gdLst/>
              <a:ahLst/>
              <a:cxnLst/>
              <a:rect l="l" t="t" r="r" b="b"/>
              <a:pathLst>
                <a:path w="386079" h="250190">
                  <a:moveTo>
                    <a:pt x="385820" y="0"/>
                  </a:moveTo>
                  <a:lnTo>
                    <a:pt x="0" y="0"/>
                  </a:lnTo>
                  <a:lnTo>
                    <a:pt x="362139" y="249585"/>
                  </a:lnTo>
                  <a:lnTo>
                    <a:pt x="385820" y="0"/>
                  </a:lnTo>
                  <a:close/>
                </a:path>
              </a:pathLst>
            </a:custGeom>
            <a:solidFill>
              <a:srgbClr val="292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0" y="10422188"/>
              <a:ext cx="309880" cy="886460"/>
            </a:xfrm>
            <a:custGeom>
              <a:avLst/>
              <a:gdLst/>
              <a:ahLst/>
              <a:cxnLst/>
              <a:rect l="l" t="t" r="r" b="b"/>
              <a:pathLst>
                <a:path w="309880" h="886459">
                  <a:moveTo>
                    <a:pt x="11253" y="0"/>
                  </a:moveTo>
                  <a:lnTo>
                    <a:pt x="0" y="20319"/>
                  </a:lnTo>
                  <a:lnTo>
                    <a:pt x="0" y="886367"/>
                  </a:lnTo>
                  <a:lnTo>
                    <a:pt x="162009" y="886367"/>
                  </a:lnTo>
                  <a:lnTo>
                    <a:pt x="309673" y="734564"/>
                  </a:lnTo>
                  <a:lnTo>
                    <a:pt x="11253" y="0"/>
                  </a:lnTo>
                  <a:close/>
                </a:path>
              </a:pathLst>
            </a:custGeom>
            <a:solidFill>
              <a:srgbClr val="2724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0" y="10414589"/>
              <a:ext cx="11430" cy="27940"/>
            </a:xfrm>
            <a:custGeom>
              <a:avLst/>
              <a:gdLst/>
              <a:ahLst/>
              <a:cxnLst/>
              <a:rect l="l" t="t" r="r" b="b"/>
              <a:pathLst>
                <a:path w="11430" h="27940">
                  <a:moveTo>
                    <a:pt x="0" y="0"/>
                  </a:moveTo>
                  <a:lnTo>
                    <a:pt x="0" y="27917"/>
                  </a:lnTo>
                  <a:lnTo>
                    <a:pt x="11256" y="75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3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309672" y="10177700"/>
              <a:ext cx="2364740" cy="979169"/>
            </a:xfrm>
            <a:custGeom>
              <a:avLst/>
              <a:gdLst/>
              <a:ahLst/>
              <a:cxnLst/>
              <a:rect l="l" t="t" r="r" b="b"/>
              <a:pathLst>
                <a:path w="2364740" h="979170">
                  <a:moveTo>
                    <a:pt x="1967236" y="0"/>
                  </a:moveTo>
                  <a:lnTo>
                    <a:pt x="928413" y="0"/>
                  </a:lnTo>
                  <a:lnTo>
                    <a:pt x="0" y="979047"/>
                  </a:lnTo>
                  <a:lnTo>
                    <a:pt x="2364378" y="198568"/>
                  </a:lnTo>
                  <a:lnTo>
                    <a:pt x="1967236" y="0"/>
                  </a:lnTo>
                  <a:close/>
                </a:path>
              </a:pathLst>
            </a:custGeom>
            <a:solidFill>
              <a:srgbClr val="292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674051" y="10177700"/>
              <a:ext cx="1507490" cy="589280"/>
            </a:xfrm>
            <a:custGeom>
              <a:avLst/>
              <a:gdLst/>
              <a:ahLst/>
              <a:cxnLst/>
              <a:rect l="l" t="t" r="r" b="b"/>
              <a:pathLst>
                <a:path w="1507489" h="589279">
                  <a:moveTo>
                    <a:pt x="1079163" y="0"/>
                  </a:moveTo>
                  <a:lnTo>
                    <a:pt x="309203" y="0"/>
                  </a:lnTo>
                  <a:lnTo>
                    <a:pt x="0" y="198569"/>
                  </a:lnTo>
                  <a:lnTo>
                    <a:pt x="1507388" y="588809"/>
                  </a:lnTo>
                  <a:lnTo>
                    <a:pt x="1079163" y="0"/>
                  </a:lnTo>
                  <a:close/>
                </a:path>
              </a:pathLst>
            </a:custGeom>
            <a:solidFill>
              <a:srgbClr val="1D44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53"/>
          <p:cNvSpPr txBox="1"/>
          <p:nvPr/>
        </p:nvSpPr>
        <p:spPr>
          <a:xfrm>
            <a:off x="35343" y="6616626"/>
            <a:ext cx="20068757" cy="312008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464185" indent="-457200" algn="l">
              <a:spcBef>
                <a:spcPts val="130"/>
              </a:spcBef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4C598E"/>
                </a:solidFill>
                <a:latin typeface="UniversLTStd-LightCn"/>
                <a:cs typeface="UniversLTStd-LightCn"/>
              </a:rPr>
              <a:t>Russ Kavalhuna, President, Henry Ford College </a:t>
            </a:r>
          </a:p>
          <a:p>
            <a:pPr marL="464185" indent="-457200" algn="l">
              <a:spcBef>
                <a:spcPts val="130"/>
              </a:spcBef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4C598E"/>
                </a:solidFill>
                <a:latin typeface="UniversLTStd-LightCn"/>
                <a:cs typeface="UniversLTStd-LightCn"/>
              </a:rPr>
              <a:t>Ahmad M. </a:t>
            </a:r>
            <a:r>
              <a:rPr lang="en-US" sz="4000" b="1" dirty="0" err="1">
                <a:solidFill>
                  <a:srgbClr val="4C598E"/>
                </a:solidFill>
                <a:latin typeface="UniversLTStd-LightCn"/>
                <a:cs typeface="UniversLTStd-LightCn"/>
              </a:rPr>
              <a:t>Ezzeddine</a:t>
            </a:r>
            <a:r>
              <a:rPr lang="en-US" sz="4000" b="1" dirty="0">
                <a:solidFill>
                  <a:srgbClr val="4C598E"/>
                </a:solidFill>
                <a:latin typeface="UniversLTStd-LightCn"/>
                <a:cs typeface="UniversLTStd-LightCn"/>
              </a:rPr>
              <a:t>, Vice President, Academic Student Affairs and Global Engagement, Wayne State University, LDXXX</a:t>
            </a:r>
          </a:p>
          <a:p>
            <a:pPr marL="464185" indent="-457200" algn="l">
              <a:spcBef>
                <a:spcPts val="130"/>
              </a:spcBef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4C598E"/>
                </a:solidFill>
                <a:latin typeface="UniversLTStd-LightCn"/>
                <a:cs typeface="UniversLTStd-LightCn"/>
              </a:rPr>
              <a:t>Gabrielle </a:t>
            </a:r>
            <a:r>
              <a:rPr lang="en-US" sz="4000" b="1" dirty="0" err="1">
                <a:solidFill>
                  <a:srgbClr val="4C598E"/>
                </a:solidFill>
                <a:latin typeface="UniversLTStd-LightCn"/>
                <a:cs typeface="UniversLTStd-LightCn"/>
              </a:rPr>
              <a:t>Scarlatta</a:t>
            </a:r>
            <a:r>
              <a:rPr lang="en-US" sz="4000" b="1" dirty="0">
                <a:solidFill>
                  <a:srgbClr val="4C598E"/>
                </a:solidFill>
                <a:latin typeface="UniversLTStd-LightCn"/>
                <a:cs typeface="UniversLTStd-LightCn"/>
              </a:rPr>
              <a:t>, Provost &amp; Executive Vice Chancellor for Academic Affairs, University of Michigan Dearborn </a:t>
            </a:r>
          </a:p>
        </p:txBody>
      </p:sp>
      <p:sp>
        <p:nvSpPr>
          <p:cNvPr id="55" name="object 55"/>
          <p:cNvSpPr/>
          <p:nvPr/>
        </p:nvSpPr>
        <p:spPr>
          <a:xfrm>
            <a:off x="8044312" y="3349037"/>
            <a:ext cx="388620" cy="457200"/>
          </a:xfrm>
          <a:custGeom>
            <a:avLst/>
            <a:gdLst/>
            <a:ahLst/>
            <a:cxnLst/>
            <a:rect l="l" t="t" r="r" b="b"/>
            <a:pathLst>
              <a:path w="388620" h="457200">
                <a:moveTo>
                  <a:pt x="141252" y="0"/>
                </a:moveTo>
                <a:lnTo>
                  <a:pt x="0" y="0"/>
                </a:lnTo>
                <a:lnTo>
                  <a:pt x="0" y="456666"/>
                </a:lnTo>
                <a:lnTo>
                  <a:pt x="141252" y="456666"/>
                </a:lnTo>
                <a:lnTo>
                  <a:pt x="169792" y="455758"/>
                </a:lnTo>
                <a:lnTo>
                  <a:pt x="220104" y="448494"/>
                </a:lnTo>
                <a:lnTo>
                  <a:pt x="261648" y="434384"/>
                </a:lnTo>
                <a:lnTo>
                  <a:pt x="292465" y="417955"/>
                </a:lnTo>
                <a:lnTo>
                  <a:pt x="42574" y="417955"/>
                </a:lnTo>
                <a:lnTo>
                  <a:pt x="42574" y="38689"/>
                </a:lnTo>
                <a:lnTo>
                  <a:pt x="292444" y="38689"/>
                </a:lnTo>
                <a:lnTo>
                  <a:pt x="279685" y="31037"/>
                </a:lnTo>
                <a:lnTo>
                  <a:pt x="241877" y="14502"/>
                </a:lnTo>
                <a:lnTo>
                  <a:pt x="196076" y="3626"/>
                </a:lnTo>
                <a:lnTo>
                  <a:pt x="169792" y="906"/>
                </a:lnTo>
                <a:lnTo>
                  <a:pt x="141252" y="0"/>
                </a:lnTo>
                <a:close/>
              </a:path>
              <a:path w="388620" h="457200">
                <a:moveTo>
                  <a:pt x="292444" y="38689"/>
                </a:moveTo>
                <a:lnTo>
                  <a:pt x="130299" y="38689"/>
                </a:lnTo>
                <a:lnTo>
                  <a:pt x="152497" y="39397"/>
                </a:lnTo>
                <a:lnTo>
                  <a:pt x="173981" y="41518"/>
                </a:lnTo>
                <a:lnTo>
                  <a:pt x="214789" y="49977"/>
                </a:lnTo>
                <a:lnTo>
                  <a:pt x="251547" y="64253"/>
                </a:lnTo>
                <a:lnTo>
                  <a:pt x="296900" y="96883"/>
                </a:lnTo>
                <a:lnTo>
                  <a:pt x="328963" y="143503"/>
                </a:lnTo>
                <a:lnTo>
                  <a:pt x="341526" y="182612"/>
                </a:lnTo>
                <a:lnTo>
                  <a:pt x="345717" y="228317"/>
                </a:lnTo>
                <a:lnTo>
                  <a:pt x="344669" y="252007"/>
                </a:lnTo>
                <a:lnTo>
                  <a:pt x="336290" y="294422"/>
                </a:lnTo>
                <a:lnTo>
                  <a:pt x="319804" y="330260"/>
                </a:lnTo>
                <a:lnTo>
                  <a:pt x="283153" y="372166"/>
                </a:lnTo>
                <a:lnTo>
                  <a:pt x="233811" y="400286"/>
                </a:lnTo>
                <a:lnTo>
                  <a:pt x="194746" y="411608"/>
                </a:lnTo>
                <a:lnTo>
                  <a:pt x="152497" y="417250"/>
                </a:lnTo>
                <a:lnTo>
                  <a:pt x="130299" y="417955"/>
                </a:lnTo>
                <a:lnTo>
                  <a:pt x="292465" y="417955"/>
                </a:lnTo>
                <a:lnTo>
                  <a:pt x="323544" y="393469"/>
                </a:lnTo>
                <a:lnTo>
                  <a:pt x="353790" y="355078"/>
                </a:lnTo>
                <a:lnTo>
                  <a:pt x="372768" y="315224"/>
                </a:lnTo>
                <a:lnTo>
                  <a:pt x="385049" y="267493"/>
                </a:lnTo>
                <a:lnTo>
                  <a:pt x="388170" y="233266"/>
                </a:lnTo>
                <a:lnTo>
                  <a:pt x="388170" y="223385"/>
                </a:lnTo>
                <a:lnTo>
                  <a:pt x="383051" y="178095"/>
                </a:lnTo>
                <a:lnTo>
                  <a:pt x="367490" y="128431"/>
                </a:lnTo>
                <a:lnTo>
                  <a:pt x="345153" y="88186"/>
                </a:lnTo>
                <a:lnTo>
                  <a:pt x="310566" y="51600"/>
                </a:lnTo>
                <a:lnTo>
                  <a:pt x="295990" y="40816"/>
                </a:lnTo>
                <a:lnTo>
                  <a:pt x="292444" y="38689"/>
                </a:lnTo>
                <a:close/>
              </a:path>
            </a:pathLst>
          </a:custGeom>
          <a:solidFill>
            <a:srgbClr val="2127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669959" y="3349046"/>
            <a:ext cx="290195" cy="457200"/>
          </a:xfrm>
          <a:custGeom>
            <a:avLst/>
            <a:gdLst/>
            <a:ahLst/>
            <a:cxnLst/>
            <a:rect l="l" t="t" r="r" b="b"/>
            <a:pathLst>
              <a:path w="290195" h="457200">
                <a:moveTo>
                  <a:pt x="289610" y="417830"/>
                </a:moveTo>
                <a:lnTo>
                  <a:pt x="42570" y="417830"/>
                </a:lnTo>
                <a:lnTo>
                  <a:pt x="42570" y="365760"/>
                </a:lnTo>
                <a:lnTo>
                  <a:pt x="210693" y="365760"/>
                </a:lnTo>
                <a:lnTo>
                  <a:pt x="210693" y="326390"/>
                </a:lnTo>
                <a:lnTo>
                  <a:pt x="42570" y="326390"/>
                </a:lnTo>
                <a:lnTo>
                  <a:pt x="42570" y="38100"/>
                </a:lnTo>
                <a:lnTo>
                  <a:pt x="279285" y="38100"/>
                </a:lnTo>
                <a:lnTo>
                  <a:pt x="279285" y="0"/>
                </a:lnTo>
                <a:lnTo>
                  <a:pt x="0" y="0"/>
                </a:lnTo>
                <a:lnTo>
                  <a:pt x="0" y="38100"/>
                </a:lnTo>
                <a:lnTo>
                  <a:pt x="0" y="326390"/>
                </a:lnTo>
                <a:lnTo>
                  <a:pt x="0" y="365760"/>
                </a:lnTo>
                <a:lnTo>
                  <a:pt x="0" y="417830"/>
                </a:lnTo>
                <a:lnTo>
                  <a:pt x="0" y="457200"/>
                </a:lnTo>
                <a:lnTo>
                  <a:pt x="289610" y="457200"/>
                </a:lnTo>
                <a:lnTo>
                  <a:pt x="289610" y="417830"/>
                </a:lnTo>
                <a:close/>
              </a:path>
            </a:pathLst>
          </a:custGeom>
          <a:solidFill>
            <a:srgbClr val="2127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9139504" y="3349643"/>
            <a:ext cx="354965" cy="455930"/>
          </a:xfrm>
          <a:custGeom>
            <a:avLst/>
            <a:gdLst/>
            <a:ahLst/>
            <a:cxnLst/>
            <a:rect l="l" t="t" r="r" b="b"/>
            <a:pathLst>
              <a:path w="354965" h="455929">
                <a:moveTo>
                  <a:pt x="354774" y="0"/>
                </a:moveTo>
                <a:lnTo>
                  <a:pt x="0" y="0"/>
                </a:lnTo>
                <a:lnTo>
                  <a:pt x="0" y="38100"/>
                </a:lnTo>
                <a:lnTo>
                  <a:pt x="156083" y="38100"/>
                </a:lnTo>
                <a:lnTo>
                  <a:pt x="156083" y="455930"/>
                </a:lnTo>
                <a:lnTo>
                  <a:pt x="198653" y="455930"/>
                </a:lnTo>
                <a:lnTo>
                  <a:pt x="198653" y="38100"/>
                </a:lnTo>
                <a:lnTo>
                  <a:pt x="354774" y="38100"/>
                </a:lnTo>
                <a:lnTo>
                  <a:pt x="354774" y="0"/>
                </a:lnTo>
                <a:close/>
              </a:path>
            </a:pathLst>
          </a:custGeom>
          <a:solidFill>
            <a:srgbClr val="2127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9706479" y="3349035"/>
            <a:ext cx="299085" cy="457200"/>
          </a:xfrm>
          <a:custGeom>
            <a:avLst/>
            <a:gdLst/>
            <a:ahLst/>
            <a:cxnLst/>
            <a:rect l="l" t="t" r="r" b="b"/>
            <a:pathLst>
              <a:path w="299084" h="457200">
                <a:moveTo>
                  <a:pt x="125975" y="0"/>
                </a:moveTo>
                <a:lnTo>
                  <a:pt x="0" y="0"/>
                </a:lnTo>
                <a:lnTo>
                  <a:pt x="0" y="456666"/>
                </a:lnTo>
                <a:lnTo>
                  <a:pt x="42564" y="456666"/>
                </a:lnTo>
                <a:lnTo>
                  <a:pt x="42564" y="239940"/>
                </a:lnTo>
                <a:lnTo>
                  <a:pt x="167331" y="239940"/>
                </a:lnTo>
                <a:lnTo>
                  <a:pt x="165764" y="237354"/>
                </a:lnTo>
                <a:lnTo>
                  <a:pt x="175233" y="235828"/>
                </a:lnTo>
                <a:lnTo>
                  <a:pt x="184948" y="233813"/>
                </a:lnTo>
                <a:lnTo>
                  <a:pt x="224860" y="220187"/>
                </a:lnTo>
                <a:lnTo>
                  <a:pt x="251300" y="201239"/>
                </a:lnTo>
                <a:lnTo>
                  <a:pt x="42564" y="201239"/>
                </a:lnTo>
                <a:lnTo>
                  <a:pt x="42564" y="38700"/>
                </a:lnTo>
                <a:lnTo>
                  <a:pt x="251492" y="38700"/>
                </a:lnTo>
                <a:lnTo>
                  <a:pt x="248317" y="35475"/>
                </a:lnTo>
                <a:lnTo>
                  <a:pt x="214789" y="14826"/>
                </a:lnTo>
                <a:lnTo>
                  <a:pt x="178015" y="4512"/>
                </a:lnTo>
                <a:lnTo>
                  <a:pt x="134163" y="219"/>
                </a:lnTo>
                <a:lnTo>
                  <a:pt x="125975" y="0"/>
                </a:lnTo>
                <a:close/>
              </a:path>
              <a:path w="299084" h="457200">
                <a:moveTo>
                  <a:pt x="167331" y="239940"/>
                </a:moveTo>
                <a:lnTo>
                  <a:pt x="121902" y="239940"/>
                </a:lnTo>
                <a:lnTo>
                  <a:pt x="250254" y="456666"/>
                </a:lnTo>
                <a:lnTo>
                  <a:pt x="298640" y="456666"/>
                </a:lnTo>
                <a:lnTo>
                  <a:pt x="167331" y="239940"/>
                </a:lnTo>
                <a:close/>
              </a:path>
              <a:path w="299084" h="457200">
                <a:moveTo>
                  <a:pt x="251492" y="38700"/>
                </a:moveTo>
                <a:lnTo>
                  <a:pt x="132875" y="38700"/>
                </a:lnTo>
                <a:lnTo>
                  <a:pt x="148852" y="39226"/>
                </a:lnTo>
                <a:lnTo>
                  <a:pt x="163263" y="40801"/>
                </a:lnTo>
                <a:lnTo>
                  <a:pt x="205985" y="56440"/>
                </a:lnTo>
                <a:lnTo>
                  <a:pt x="233178" y="87193"/>
                </a:lnTo>
                <a:lnTo>
                  <a:pt x="239940" y="119964"/>
                </a:lnTo>
                <a:lnTo>
                  <a:pt x="239677" y="125936"/>
                </a:lnTo>
                <a:lnTo>
                  <a:pt x="225279" y="165967"/>
                </a:lnTo>
                <a:lnTo>
                  <a:pt x="187376" y="192852"/>
                </a:lnTo>
                <a:lnTo>
                  <a:pt x="148852" y="200715"/>
                </a:lnTo>
                <a:lnTo>
                  <a:pt x="132875" y="201239"/>
                </a:lnTo>
                <a:lnTo>
                  <a:pt x="251300" y="201239"/>
                </a:lnTo>
                <a:lnTo>
                  <a:pt x="276155" y="162779"/>
                </a:lnTo>
                <a:lnTo>
                  <a:pt x="282494" y="119964"/>
                </a:lnTo>
                <a:lnTo>
                  <a:pt x="281890" y="105701"/>
                </a:lnTo>
                <a:lnTo>
                  <a:pt x="267675" y="59781"/>
                </a:lnTo>
                <a:lnTo>
                  <a:pt x="255420" y="42689"/>
                </a:lnTo>
                <a:lnTo>
                  <a:pt x="251492" y="38700"/>
                </a:lnTo>
                <a:close/>
              </a:path>
            </a:pathLst>
          </a:custGeom>
          <a:solidFill>
            <a:srgbClr val="2127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0201181" y="3337417"/>
            <a:ext cx="472440" cy="480059"/>
          </a:xfrm>
          <a:custGeom>
            <a:avLst/>
            <a:gdLst/>
            <a:ahLst/>
            <a:cxnLst/>
            <a:rect l="l" t="t" r="r" b="b"/>
            <a:pathLst>
              <a:path w="472440" h="480060">
                <a:moveTo>
                  <a:pt x="236076" y="0"/>
                </a:moveTo>
                <a:lnTo>
                  <a:pt x="186007" y="4520"/>
                </a:lnTo>
                <a:lnTo>
                  <a:pt x="140288" y="18072"/>
                </a:lnTo>
                <a:lnTo>
                  <a:pt x="99796" y="39668"/>
                </a:lnTo>
                <a:lnTo>
                  <a:pt x="65788" y="68060"/>
                </a:lnTo>
                <a:lnTo>
                  <a:pt x="38223" y="102965"/>
                </a:lnTo>
                <a:lnTo>
                  <a:pt x="17413" y="143838"/>
                </a:lnTo>
                <a:lnTo>
                  <a:pt x="4355" y="189800"/>
                </a:lnTo>
                <a:lnTo>
                  <a:pt x="0" y="239940"/>
                </a:lnTo>
                <a:lnTo>
                  <a:pt x="1089" y="265567"/>
                </a:lnTo>
                <a:lnTo>
                  <a:pt x="9797" y="313787"/>
                </a:lnTo>
                <a:lnTo>
                  <a:pt x="26971" y="357708"/>
                </a:lnTo>
                <a:lnTo>
                  <a:pt x="51164" y="395767"/>
                </a:lnTo>
                <a:lnTo>
                  <a:pt x="82054" y="427568"/>
                </a:lnTo>
                <a:lnTo>
                  <a:pt x="119305" y="452402"/>
                </a:lnTo>
                <a:lnTo>
                  <a:pt x="162603" y="469916"/>
                </a:lnTo>
                <a:lnTo>
                  <a:pt x="210499" y="478782"/>
                </a:lnTo>
                <a:lnTo>
                  <a:pt x="236076" y="479891"/>
                </a:lnTo>
                <a:lnTo>
                  <a:pt x="261654" y="478782"/>
                </a:lnTo>
                <a:lnTo>
                  <a:pt x="309549" y="469916"/>
                </a:lnTo>
                <a:lnTo>
                  <a:pt x="352837" y="452402"/>
                </a:lnTo>
                <a:lnTo>
                  <a:pt x="371706" y="441190"/>
                </a:lnTo>
                <a:lnTo>
                  <a:pt x="236076" y="441190"/>
                </a:lnTo>
                <a:lnTo>
                  <a:pt x="214372" y="440223"/>
                </a:lnTo>
                <a:lnTo>
                  <a:pt x="174227" y="432484"/>
                </a:lnTo>
                <a:lnTo>
                  <a:pt x="138546" y="417242"/>
                </a:lnTo>
                <a:lnTo>
                  <a:pt x="94813" y="383140"/>
                </a:lnTo>
                <a:lnTo>
                  <a:pt x="63616" y="337057"/>
                </a:lnTo>
                <a:lnTo>
                  <a:pt x="50190" y="300536"/>
                </a:lnTo>
                <a:lnTo>
                  <a:pt x="43420" y="260866"/>
                </a:lnTo>
                <a:lnTo>
                  <a:pt x="42574" y="239940"/>
                </a:lnTo>
                <a:lnTo>
                  <a:pt x="43420" y="219019"/>
                </a:lnTo>
                <a:lnTo>
                  <a:pt x="50190" y="179354"/>
                </a:lnTo>
                <a:lnTo>
                  <a:pt x="63616" y="142833"/>
                </a:lnTo>
                <a:lnTo>
                  <a:pt x="94813" y="96761"/>
                </a:lnTo>
                <a:lnTo>
                  <a:pt x="138546" y="62650"/>
                </a:lnTo>
                <a:lnTo>
                  <a:pt x="174227" y="47411"/>
                </a:lnTo>
                <a:lnTo>
                  <a:pt x="214372" y="39668"/>
                </a:lnTo>
                <a:lnTo>
                  <a:pt x="236076" y="38700"/>
                </a:lnTo>
                <a:lnTo>
                  <a:pt x="370752" y="38700"/>
                </a:lnTo>
                <a:lnTo>
                  <a:pt x="352837" y="27965"/>
                </a:lnTo>
                <a:lnTo>
                  <a:pt x="331864" y="18072"/>
                </a:lnTo>
                <a:lnTo>
                  <a:pt x="309549" y="10168"/>
                </a:lnTo>
                <a:lnTo>
                  <a:pt x="286145" y="4520"/>
                </a:lnTo>
                <a:lnTo>
                  <a:pt x="261654" y="1130"/>
                </a:lnTo>
                <a:lnTo>
                  <a:pt x="236076" y="0"/>
                </a:lnTo>
                <a:close/>
              </a:path>
              <a:path w="472440" h="480060">
                <a:moveTo>
                  <a:pt x="370752" y="38700"/>
                </a:moveTo>
                <a:lnTo>
                  <a:pt x="236076" y="38700"/>
                </a:lnTo>
                <a:lnTo>
                  <a:pt x="257786" y="39668"/>
                </a:lnTo>
                <a:lnTo>
                  <a:pt x="278406" y="42572"/>
                </a:lnTo>
                <a:lnTo>
                  <a:pt x="316377" y="54186"/>
                </a:lnTo>
                <a:lnTo>
                  <a:pt x="364093" y="83939"/>
                </a:lnTo>
                <a:lnTo>
                  <a:pt x="399584" y="126264"/>
                </a:lnTo>
                <a:lnTo>
                  <a:pt x="421943" y="179354"/>
                </a:lnTo>
                <a:lnTo>
                  <a:pt x="428720" y="219019"/>
                </a:lnTo>
                <a:lnTo>
                  <a:pt x="429568" y="239940"/>
                </a:lnTo>
                <a:lnTo>
                  <a:pt x="428720" y="260866"/>
                </a:lnTo>
                <a:lnTo>
                  <a:pt x="421943" y="300536"/>
                </a:lnTo>
                <a:lnTo>
                  <a:pt x="408529" y="337057"/>
                </a:lnTo>
                <a:lnTo>
                  <a:pt x="377339" y="383140"/>
                </a:lnTo>
                <a:lnTo>
                  <a:pt x="333611" y="417242"/>
                </a:lnTo>
                <a:lnTo>
                  <a:pt x="297936" y="432484"/>
                </a:lnTo>
                <a:lnTo>
                  <a:pt x="257786" y="440223"/>
                </a:lnTo>
                <a:lnTo>
                  <a:pt x="236076" y="441190"/>
                </a:lnTo>
                <a:lnTo>
                  <a:pt x="371706" y="441190"/>
                </a:lnTo>
                <a:lnTo>
                  <a:pt x="406354" y="412500"/>
                </a:lnTo>
                <a:lnTo>
                  <a:pt x="433929" y="377502"/>
                </a:lnTo>
                <a:lnTo>
                  <a:pt x="454719" y="336387"/>
                </a:lnTo>
                <a:lnTo>
                  <a:pt x="467798" y="290182"/>
                </a:lnTo>
                <a:lnTo>
                  <a:pt x="472153" y="239940"/>
                </a:lnTo>
                <a:lnTo>
                  <a:pt x="471065" y="214346"/>
                </a:lnTo>
                <a:lnTo>
                  <a:pt x="462350" y="166299"/>
                </a:lnTo>
                <a:lnTo>
                  <a:pt x="445174" y="122656"/>
                </a:lnTo>
                <a:lnTo>
                  <a:pt x="420987" y="84766"/>
                </a:lnTo>
                <a:lnTo>
                  <a:pt x="390087" y="52961"/>
                </a:lnTo>
                <a:lnTo>
                  <a:pt x="372246" y="39595"/>
                </a:lnTo>
                <a:lnTo>
                  <a:pt x="370752" y="38700"/>
                </a:lnTo>
                <a:close/>
              </a:path>
            </a:pathLst>
          </a:custGeom>
          <a:solidFill>
            <a:srgbClr val="2127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0910693" y="3349039"/>
            <a:ext cx="43180" cy="457200"/>
          </a:xfrm>
          <a:custGeom>
            <a:avLst/>
            <a:gdLst/>
            <a:ahLst/>
            <a:cxnLst/>
            <a:rect l="l" t="t" r="r" b="b"/>
            <a:pathLst>
              <a:path w="43179" h="457200">
                <a:moveTo>
                  <a:pt x="42574" y="0"/>
                </a:moveTo>
                <a:lnTo>
                  <a:pt x="0" y="0"/>
                </a:lnTo>
                <a:lnTo>
                  <a:pt x="0" y="456666"/>
                </a:lnTo>
                <a:lnTo>
                  <a:pt x="42574" y="456666"/>
                </a:lnTo>
                <a:lnTo>
                  <a:pt x="42574" y="0"/>
                </a:lnTo>
                <a:close/>
              </a:path>
            </a:pathLst>
          </a:custGeom>
          <a:solidFill>
            <a:srgbClr val="2127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1165433" y="3349643"/>
            <a:ext cx="354965" cy="455930"/>
          </a:xfrm>
          <a:custGeom>
            <a:avLst/>
            <a:gdLst/>
            <a:ahLst/>
            <a:cxnLst/>
            <a:rect l="l" t="t" r="r" b="b"/>
            <a:pathLst>
              <a:path w="354965" h="455929">
                <a:moveTo>
                  <a:pt x="354774" y="0"/>
                </a:moveTo>
                <a:lnTo>
                  <a:pt x="0" y="0"/>
                </a:lnTo>
                <a:lnTo>
                  <a:pt x="0" y="38100"/>
                </a:lnTo>
                <a:lnTo>
                  <a:pt x="156108" y="38100"/>
                </a:lnTo>
                <a:lnTo>
                  <a:pt x="156108" y="455930"/>
                </a:lnTo>
                <a:lnTo>
                  <a:pt x="198678" y="455930"/>
                </a:lnTo>
                <a:lnTo>
                  <a:pt x="198678" y="38100"/>
                </a:lnTo>
                <a:lnTo>
                  <a:pt x="354774" y="38100"/>
                </a:lnTo>
                <a:lnTo>
                  <a:pt x="354774" y="0"/>
                </a:lnTo>
                <a:close/>
              </a:path>
            </a:pathLst>
          </a:custGeom>
          <a:solidFill>
            <a:srgbClr val="2127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576021" y="2152439"/>
            <a:ext cx="6450330" cy="26670"/>
          </a:xfrm>
          <a:custGeom>
            <a:avLst/>
            <a:gdLst/>
            <a:ahLst/>
            <a:cxnLst/>
            <a:rect l="l" t="t" r="r" b="b"/>
            <a:pathLst>
              <a:path w="6450330" h="26669">
                <a:moveTo>
                  <a:pt x="6450025" y="0"/>
                </a:moveTo>
                <a:lnTo>
                  <a:pt x="0" y="0"/>
                </a:lnTo>
                <a:lnTo>
                  <a:pt x="0" y="13233"/>
                </a:lnTo>
                <a:lnTo>
                  <a:pt x="0" y="26466"/>
                </a:lnTo>
                <a:lnTo>
                  <a:pt x="6450025" y="26466"/>
                </a:lnTo>
                <a:lnTo>
                  <a:pt x="6450025" y="13233"/>
                </a:lnTo>
                <a:lnTo>
                  <a:pt x="6450025" y="0"/>
                </a:lnTo>
                <a:close/>
              </a:path>
            </a:pathLst>
          </a:custGeom>
          <a:solidFill>
            <a:srgbClr val="2127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1628285" y="3545325"/>
            <a:ext cx="1398270" cy="26670"/>
          </a:xfrm>
          <a:custGeom>
            <a:avLst/>
            <a:gdLst/>
            <a:ahLst/>
            <a:cxnLst/>
            <a:rect l="l" t="t" r="r" b="b"/>
            <a:pathLst>
              <a:path w="1398269" h="26670">
                <a:moveTo>
                  <a:pt x="1397762" y="0"/>
                </a:moveTo>
                <a:lnTo>
                  <a:pt x="0" y="0"/>
                </a:lnTo>
                <a:lnTo>
                  <a:pt x="0" y="26454"/>
                </a:lnTo>
                <a:lnTo>
                  <a:pt x="1397762" y="26454"/>
                </a:lnTo>
                <a:lnTo>
                  <a:pt x="1397762" y="13220"/>
                </a:lnTo>
                <a:lnTo>
                  <a:pt x="1397762" y="0"/>
                </a:lnTo>
                <a:close/>
              </a:path>
            </a:pathLst>
          </a:custGeom>
          <a:solidFill>
            <a:srgbClr val="2127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576021" y="3545325"/>
            <a:ext cx="1260475" cy="26670"/>
          </a:xfrm>
          <a:custGeom>
            <a:avLst/>
            <a:gdLst/>
            <a:ahLst/>
            <a:cxnLst/>
            <a:rect l="l" t="t" r="r" b="b"/>
            <a:pathLst>
              <a:path w="1260475" h="26670">
                <a:moveTo>
                  <a:pt x="1260119" y="0"/>
                </a:moveTo>
                <a:lnTo>
                  <a:pt x="0" y="0"/>
                </a:lnTo>
                <a:lnTo>
                  <a:pt x="0" y="13220"/>
                </a:lnTo>
                <a:lnTo>
                  <a:pt x="0" y="26454"/>
                </a:lnTo>
                <a:lnTo>
                  <a:pt x="1260119" y="26454"/>
                </a:lnTo>
                <a:lnTo>
                  <a:pt x="1260119" y="13220"/>
                </a:lnTo>
                <a:lnTo>
                  <a:pt x="1260119" y="0"/>
                </a:lnTo>
                <a:close/>
              </a:path>
            </a:pathLst>
          </a:custGeom>
          <a:solidFill>
            <a:srgbClr val="2127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093991" y="2466574"/>
            <a:ext cx="377825" cy="674370"/>
          </a:xfrm>
          <a:custGeom>
            <a:avLst/>
            <a:gdLst/>
            <a:ahLst/>
            <a:cxnLst/>
            <a:rect l="l" t="t" r="r" b="b"/>
            <a:pathLst>
              <a:path w="377825" h="674369">
                <a:moveTo>
                  <a:pt x="377202" y="617220"/>
                </a:moveTo>
                <a:lnTo>
                  <a:pt x="62865" y="617220"/>
                </a:lnTo>
                <a:lnTo>
                  <a:pt x="62865" y="0"/>
                </a:lnTo>
                <a:lnTo>
                  <a:pt x="0" y="0"/>
                </a:lnTo>
                <a:lnTo>
                  <a:pt x="0" y="617220"/>
                </a:lnTo>
                <a:lnTo>
                  <a:pt x="0" y="674370"/>
                </a:lnTo>
                <a:lnTo>
                  <a:pt x="377202" y="674370"/>
                </a:lnTo>
                <a:lnTo>
                  <a:pt x="377202" y="617220"/>
                </a:lnTo>
                <a:close/>
              </a:path>
            </a:pathLst>
          </a:custGeom>
          <a:solidFill>
            <a:srgbClr val="2127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570254" y="2466574"/>
            <a:ext cx="427990" cy="674370"/>
          </a:xfrm>
          <a:custGeom>
            <a:avLst/>
            <a:gdLst/>
            <a:ahLst/>
            <a:cxnLst/>
            <a:rect l="l" t="t" r="r" b="b"/>
            <a:pathLst>
              <a:path w="427990" h="674369">
                <a:moveTo>
                  <a:pt x="427685" y="617220"/>
                </a:moveTo>
                <a:lnTo>
                  <a:pt x="62865" y="617220"/>
                </a:lnTo>
                <a:lnTo>
                  <a:pt x="62865" y="525780"/>
                </a:lnTo>
                <a:lnTo>
                  <a:pt x="337616" y="525780"/>
                </a:lnTo>
                <a:lnTo>
                  <a:pt x="337616" y="468630"/>
                </a:lnTo>
                <a:lnTo>
                  <a:pt x="62865" y="468630"/>
                </a:lnTo>
                <a:lnTo>
                  <a:pt x="62865" y="57150"/>
                </a:lnTo>
                <a:lnTo>
                  <a:pt x="412445" y="57150"/>
                </a:lnTo>
                <a:lnTo>
                  <a:pt x="412445" y="0"/>
                </a:lnTo>
                <a:lnTo>
                  <a:pt x="0" y="0"/>
                </a:lnTo>
                <a:lnTo>
                  <a:pt x="0" y="57150"/>
                </a:lnTo>
                <a:lnTo>
                  <a:pt x="0" y="468630"/>
                </a:lnTo>
                <a:lnTo>
                  <a:pt x="0" y="525780"/>
                </a:lnTo>
                <a:lnTo>
                  <a:pt x="0" y="617220"/>
                </a:lnTo>
                <a:lnTo>
                  <a:pt x="0" y="674370"/>
                </a:lnTo>
                <a:lnTo>
                  <a:pt x="427685" y="674370"/>
                </a:lnTo>
                <a:lnTo>
                  <a:pt x="427685" y="617220"/>
                </a:lnTo>
                <a:close/>
              </a:path>
            </a:pathLst>
          </a:custGeom>
          <a:solidFill>
            <a:srgbClr val="2127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9488564" y="2466574"/>
            <a:ext cx="427990" cy="674370"/>
          </a:xfrm>
          <a:custGeom>
            <a:avLst/>
            <a:gdLst/>
            <a:ahLst/>
            <a:cxnLst/>
            <a:rect l="l" t="t" r="r" b="b"/>
            <a:pathLst>
              <a:path w="427990" h="674369">
                <a:moveTo>
                  <a:pt x="427685" y="617220"/>
                </a:moveTo>
                <a:lnTo>
                  <a:pt x="62877" y="617220"/>
                </a:lnTo>
                <a:lnTo>
                  <a:pt x="62877" y="525780"/>
                </a:lnTo>
                <a:lnTo>
                  <a:pt x="337616" y="525780"/>
                </a:lnTo>
                <a:lnTo>
                  <a:pt x="337616" y="468630"/>
                </a:lnTo>
                <a:lnTo>
                  <a:pt x="62877" y="468630"/>
                </a:lnTo>
                <a:lnTo>
                  <a:pt x="62877" y="57150"/>
                </a:lnTo>
                <a:lnTo>
                  <a:pt x="412457" y="57150"/>
                </a:lnTo>
                <a:lnTo>
                  <a:pt x="412457" y="0"/>
                </a:lnTo>
                <a:lnTo>
                  <a:pt x="0" y="0"/>
                </a:lnTo>
                <a:lnTo>
                  <a:pt x="0" y="57150"/>
                </a:lnTo>
                <a:lnTo>
                  <a:pt x="0" y="468630"/>
                </a:lnTo>
                <a:lnTo>
                  <a:pt x="0" y="525780"/>
                </a:lnTo>
                <a:lnTo>
                  <a:pt x="0" y="617220"/>
                </a:lnTo>
                <a:lnTo>
                  <a:pt x="0" y="674370"/>
                </a:lnTo>
                <a:lnTo>
                  <a:pt x="427685" y="674370"/>
                </a:lnTo>
                <a:lnTo>
                  <a:pt x="427685" y="617220"/>
                </a:lnTo>
                <a:close/>
              </a:path>
            </a:pathLst>
          </a:custGeom>
          <a:solidFill>
            <a:srgbClr val="2127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8047474" y="2466563"/>
            <a:ext cx="643255" cy="675005"/>
          </a:xfrm>
          <a:custGeom>
            <a:avLst/>
            <a:gdLst/>
            <a:ahLst/>
            <a:cxnLst/>
            <a:rect l="l" t="t" r="r" b="b"/>
            <a:pathLst>
              <a:path w="643254" h="675005">
                <a:moveTo>
                  <a:pt x="359109" y="0"/>
                </a:moveTo>
                <a:lnTo>
                  <a:pt x="294336" y="0"/>
                </a:lnTo>
                <a:lnTo>
                  <a:pt x="0" y="674398"/>
                </a:lnTo>
                <a:lnTo>
                  <a:pt x="65725" y="674398"/>
                </a:lnTo>
                <a:lnTo>
                  <a:pt x="141932" y="495325"/>
                </a:lnTo>
                <a:lnTo>
                  <a:pt x="567592" y="495325"/>
                </a:lnTo>
                <a:lnTo>
                  <a:pt x="543538" y="438175"/>
                </a:lnTo>
                <a:lnTo>
                  <a:pt x="166696" y="438175"/>
                </a:lnTo>
                <a:lnTo>
                  <a:pt x="323864" y="68584"/>
                </a:lnTo>
                <a:lnTo>
                  <a:pt x="387976" y="68584"/>
                </a:lnTo>
                <a:lnTo>
                  <a:pt x="359109" y="0"/>
                </a:lnTo>
                <a:close/>
              </a:path>
              <a:path w="643254" h="675005">
                <a:moveTo>
                  <a:pt x="567592" y="495325"/>
                </a:moveTo>
                <a:lnTo>
                  <a:pt x="499136" y="495325"/>
                </a:lnTo>
                <a:lnTo>
                  <a:pt x="572474" y="674398"/>
                </a:lnTo>
                <a:lnTo>
                  <a:pt x="642964" y="674398"/>
                </a:lnTo>
                <a:lnTo>
                  <a:pt x="567592" y="495325"/>
                </a:lnTo>
                <a:close/>
              </a:path>
              <a:path w="643254" h="675005">
                <a:moveTo>
                  <a:pt x="387976" y="68584"/>
                </a:moveTo>
                <a:lnTo>
                  <a:pt x="323864" y="68584"/>
                </a:lnTo>
                <a:lnTo>
                  <a:pt x="476268" y="438175"/>
                </a:lnTo>
                <a:lnTo>
                  <a:pt x="543538" y="438175"/>
                </a:lnTo>
                <a:lnTo>
                  <a:pt x="387976" y="68584"/>
                </a:lnTo>
                <a:close/>
              </a:path>
            </a:pathLst>
          </a:custGeom>
          <a:solidFill>
            <a:srgbClr val="2127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8779026" y="2466565"/>
            <a:ext cx="574040" cy="675005"/>
          </a:xfrm>
          <a:custGeom>
            <a:avLst/>
            <a:gdLst/>
            <a:ahLst/>
            <a:cxnLst/>
            <a:rect l="l" t="t" r="r" b="b"/>
            <a:pathLst>
              <a:path w="574040" h="675005">
                <a:moveTo>
                  <a:pt x="208600" y="0"/>
                </a:moveTo>
                <a:lnTo>
                  <a:pt x="0" y="0"/>
                </a:lnTo>
                <a:lnTo>
                  <a:pt x="0" y="674398"/>
                </a:lnTo>
                <a:lnTo>
                  <a:pt x="208600" y="674398"/>
                </a:lnTo>
                <a:lnTo>
                  <a:pt x="250753" y="673059"/>
                </a:lnTo>
                <a:lnTo>
                  <a:pt x="289569" y="669041"/>
                </a:lnTo>
                <a:lnTo>
                  <a:pt x="357203" y="652964"/>
                </a:lnTo>
                <a:lnTo>
                  <a:pt x="413033" y="628559"/>
                </a:lnTo>
                <a:lnTo>
                  <a:pt x="431907" y="617248"/>
                </a:lnTo>
                <a:lnTo>
                  <a:pt x="62867" y="617248"/>
                </a:lnTo>
                <a:lnTo>
                  <a:pt x="62867" y="57150"/>
                </a:lnTo>
                <a:lnTo>
                  <a:pt x="431890" y="57150"/>
                </a:lnTo>
                <a:lnTo>
                  <a:pt x="413033" y="45844"/>
                </a:lnTo>
                <a:lnTo>
                  <a:pt x="357203" y="21433"/>
                </a:lnTo>
                <a:lnTo>
                  <a:pt x="289569" y="5357"/>
                </a:lnTo>
                <a:lnTo>
                  <a:pt x="250753" y="1339"/>
                </a:lnTo>
                <a:lnTo>
                  <a:pt x="208600" y="0"/>
                </a:lnTo>
                <a:close/>
              </a:path>
              <a:path w="574040" h="675005">
                <a:moveTo>
                  <a:pt x="431890" y="57150"/>
                </a:moveTo>
                <a:lnTo>
                  <a:pt x="192412" y="57150"/>
                </a:lnTo>
                <a:lnTo>
                  <a:pt x="225210" y="58193"/>
                </a:lnTo>
                <a:lnTo>
                  <a:pt x="256943" y="61322"/>
                </a:lnTo>
                <a:lnTo>
                  <a:pt x="317194" y="73819"/>
                </a:lnTo>
                <a:lnTo>
                  <a:pt x="371484" y="94898"/>
                </a:lnTo>
                <a:lnTo>
                  <a:pt x="418165" y="124781"/>
                </a:lnTo>
                <a:lnTo>
                  <a:pt x="456504" y="163716"/>
                </a:lnTo>
                <a:lnTo>
                  <a:pt x="485796" y="211941"/>
                </a:lnTo>
                <a:lnTo>
                  <a:pt x="504370" y="269692"/>
                </a:lnTo>
                <a:lnTo>
                  <a:pt x="510560" y="337204"/>
                </a:lnTo>
                <a:lnTo>
                  <a:pt x="509013" y="372178"/>
                </a:lnTo>
                <a:lnTo>
                  <a:pt x="496632" y="434804"/>
                </a:lnTo>
                <a:lnTo>
                  <a:pt x="472281" y="487728"/>
                </a:lnTo>
                <a:lnTo>
                  <a:pt x="438465" y="531306"/>
                </a:lnTo>
                <a:lnTo>
                  <a:pt x="395778" y="565660"/>
                </a:lnTo>
                <a:lnTo>
                  <a:pt x="345288" y="591143"/>
                </a:lnTo>
                <a:lnTo>
                  <a:pt x="287606" y="607870"/>
                </a:lnTo>
                <a:lnTo>
                  <a:pt x="225210" y="616205"/>
                </a:lnTo>
                <a:lnTo>
                  <a:pt x="192412" y="617248"/>
                </a:lnTo>
                <a:lnTo>
                  <a:pt x="431907" y="617248"/>
                </a:lnTo>
                <a:lnTo>
                  <a:pt x="477817" y="581083"/>
                </a:lnTo>
                <a:lnTo>
                  <a:pt x="509725" y="544169"/>
                </a:lnTo>
                <a:lnTo>
                  <a:pt x="533358" y="504340"/>
                </a:lnTo>
                <a:lnTo>
                  <a:pt x="550500" y="465522"/>
                </a:lnTo>
                <a:lnTo>
                  <a:pt x="561731" y="428613"/>
                </a:lnTo>
                <a:lnTo>
                  <a:pt x="570569" y="379580"/>
                </a:lnTo>
                <a:lnTo>
                  <a:pt x="573427" y="337204"/>
                </a:lnTo>
                <a:lnTo>
                  <a:pt x="573250" y="329911"/>
                </a:lnTo>
                <a:lnTo>
                  <a:pt x="568634" y="279360"/>
                </a:lnTo>
                <a:lnTo>
                  <a:pt x="556757" y="227657"/>
                </a:lnTo>
                <a:lnTo>
                  <a:pt x="542702" y="189674"/>
                </a:lnTo>
                <a:lnTo>
                  <a:pt x="522465" y="150026"/>
                </a:lnTo>
                <a:lnTo>
                  <a:pt x="494843" y="111330"/>
                </a:lnTo>
                <a:lnTo>
                  <a:pt x="458645" y="76207"/>
                </a:lnTo>
                <a:lnTo>
                  <a:pt x="437116" y="60283"/>
                </a:lnTo>
                <a:lnTo>
                  <a:pt x="431890" y="57150"/>
                </a:lnTo>
                <a:close/>
              </a:path>
            </a:pathLst>
          </a:custGeom>
          <a:solidFill>
            <a:srgbClr val="2127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0058275" y="2466560"/>
            <a:ext cx="441325" cy="675005"/>
          </a:xfrm>
          <a:custGeom>
            <a:avLst/>
            <a:gdLst/>
            <a:ahLst/>
            <a:cxnLst/>
            <a:rect l="l" t="t" r="r" b="b"/>
            <a:pathLst>
              <a:path w="441325" h="675005">
                <a:moveTo>
                  <a:pt x="177167" y="0"/>
                </a:moveTo>
                <a:lnTo>
                  <a:pt x="0" y="0"/>
                </a:lnTo>
                <a:lnTo>
                  <a:pt x="0" y="674398"/>
                </a:lnTo>
                <a:lnTo>
                  <a:pt x="62867" y="674398"/>
                </a:lnTo>
                <a:lnTo>
                  <a:pt x="62867" y="354355"/>
                </a:lnTo>
                <a:lnTo>
                  <a:pt x="247108" y="354355"/>
                </a:lnTo>
                <a:lnTo>
                  <a:pt x="244798" y="350544"/>
                </a:lnTo>
                <a:lnTo>
                  <a:pt x="258789" y="348284"/>
                </a:lnTo>
                <a:lnTo>
                  <a:pt x="273136" y="345307"/>
                </a:lnTo>
                <a:lnTo>
                  <a:pt x="317819" y="331819"/>
                </a:lnTo>
                <a:lnTo>
                  <a:pt x="358627" y="308147"/>
                </a:lnTo>
                <a:lnTo>
                  <a:pt x="371123" y="297195"/>
                </a:lnTo>
                <a:lnTo>
                  <a:pt x="62867" y="297195"/>
                </a:lnTo>
                <a:lnTo>
                  <a:pt x="62867" y="57160"/>
                </a:lnTo>
                <a:lnTo>
                  <a:pt x="371413" y="57160"/>
                </a:lnTo>
                <a:lnTo>
                  <a:pt x="366732" y="52396"/>
                </a:lnTo>
                <a:lnTo>
                  <a:pt x="330650" y="27753"/>
                </a:lnTo>
                <a:lnTo>
                  <a:pt x="289801" y="12867"/>
                </a:lnTo>
                <a:lnTo>
                  <a:pt x="249805" y="4534"/>
                </a:lnTo>
                <a:lnTo>
                  <a:pt x="192890" y="246"/>
                </a:lnTo>
                <a:lnTo>
                  <a:pt x="184435" y="62"/>
                </a:lnTo>
                <a:lnTo>
                  <a:pt x="177167" y="0"/>
                </a:lnTo>
                <a:close/>
              </a:path>
              <a:path w="441325" h="675005">
                <a:moveTo>
                  <a:pt x="247108" y="354355"/>
                </a:moveTo>
                <a:lnTo>
                  <a:pt x="180025" y="354355"/>
                </a:lnTo>
                <a:lnTo>
                  <a:pt x="369580" y="674398"/>
                </a:lnTo>
                <a:lnTo>
                  <a:pt x="441023" y="674398"/>
                </a:lnTo>
                <a:lnTo>
                  <a:pt x="247108" y="354355"/>
                </a:lnTo>
                <a:close/>
              </a:path>
              <a:path w="441325" h="675005">
                <a:moveTo>
                  <a:pt x="371413" y="57160"/>
                </a:moveTo>
                <a:lnTo>
                  <a:pt x="196224" y="57160"/>
                </a:lnTo>
                <a:lnTo>
                  <a:pt x="219831" y="57935"/>
                </a:lnTo>
                <a:lnTo>
                  <a:pt x="241114" y="60258"/>
                </a:lnTo>
                <a:lnTo>
                  <a:pt x="291324" y="76090"/>
                </a:lnTo>
                <a:lnTo>
                  <a:pt x="324817" y="100017"/>
                </a:lnTo>
                <a:lnTo>
                  <a:pt x="348156" y="139074"/>
                </a:lnTo>
                <a:lnTo>
                  <a:pt x="354345" y="177177"/>
                </a:lnTo>
                <a:lnTo>
                  <a:pt x="353956" y="185986"/>
                </a:lnTo>
                <a:lnTo>
                  <a:pt x="344368" y="225584"/>
                </a:lnTo>
                <a:lnTo>
                  <a:pt x="315378" y="263028"/>
                </a:lnTo>
                <a:lnTo>
                  <a:pt x="276714" y="284808"/>
                </a:lnTo>
                <a:lnTo>
                  <a:pt x="219831" y="296421"/>
                </a:lnTo>
                <a:lnTo>
                  <a:pt x="196224" y="297195"/>
                </a:lnTo>
                <a:lnTo>
                  <a:pt x="371123" y="297195"/>
                </a:lnTo>
                <a:lnTo>
                  <a:pt x="400542" y="257185"/>
                </a:lnTo>
                <a:lnTo>
                  <a:pt x="416170" y="200395"/>
                </a:lnTo>
                <a:lnTo>
                  <a:pt x="417212" y="177177"/>
                </a:lnTo>
                <a:lnTo>
                  <a:pt x="416319" y="156107"/>
                </a:lnTo>
                <a:lnTo>
                  <a:pt x="402919" y="102876"/>
                </a:lnTo>
                <a:lnTo>
                  <a:pt x="377205" y="63055"/>
                </a:lnTo>
                <a:lnTo>
                  <a:pt x="371413" y="57160"/>
                </a:lnTo>
                <a:close/>
              </a:path>
            </a:pathLst>
          </a:custGeom>
          <a:solidFill>
            <a:srgbClr val="2127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0581219" y="2449422"/>
            <a:ext cx="429259" cy="709295"/>
          </a:xfrm>
          <a:custGeom>
            <a:avLst/>
            <a:gdLst/>
            <a:ahLst/>
            <a:cxnLst/>
            <a:rect l="l" t="t" r="r" b="b"/>
            <a:pathLst>
              <a:path w="429259" h="709294">
                <a:moveTo>
                  <a:pt x="234327" y="0"/>
                </a:moveTo>
                <a:lnTo>
                  <a:pt x="192402" y="2976"/>
                </a:lnTo>
                <a:lnTo>
                  <a:pt x="152393" y="11905"/>
                </a:lnTo>
                <a:lnTo>
                  <a:pt x="115605" y="26673"/>
                </a:lnTo>
                <a:lnTo>
                  <a:pt x="83348" y="47150"/>
                </a:lnTo>
                <a:lnTo>
                  <a:pt x="45290" y="88587"/>
                </a:lnTo>
                <a:lnTo>
                  <a:pt x="27991" y="123264"/>
                </a:lnTo>
                <a:lnTo>
                  <a:pt x="19183" y="163032"/>
                </a:lnTo>
                <a:lnTo>
                  <a:pt x="18083" y="184790"/>
                </a:lnTo>
                <a:lnTo>
                  <a:pt x="19005" y="207654"/>
                </a:lnTo>
                <a:lnTo>
                  <a:pt x="26387" y="247663"/>
                </a:lnTo>
                <a:lnTo>
                  <a:pt x="50107" y="294454"/>
                </a:lnTo>
                <a:lnTo>
                  <a:pt x="85145" y="328831"/>
                </a:lnTo>
                <a:lnTo>
                  <a:pt x="128100" y="353392"/>
                </a:lnTo>
                <a:lnTo>
                  <a:pt x="175618" y="371787"/>
                </a:lnTo>
                <a:lnTo>
                  <a:pt x="208249" y="382447"/>
                </a:lnTo>
                <a:lnTo>
                  <a:pt x="255761" y="398165"/>
                </a:lnTo>
                <a:lnTo>
                  <a:pt x="298699" y="416287"/>
                </a:lnTo>
                <a:lnTo>
                  <a:pt x="333734" y="440194"/>
                </a:lnTo>
                <a:lnTo>
                  <a:pt x="357464" y="473236"/>
                </a:lnTo>
                <a:lnTo>
                  <a:pt x="365768" y="519125"/>
                </a:lnTo>
                <a:lnTo>
                  <a:pt x="365023" y="533986"/>
                </a:lnTo>
                <a:lnTo>
                  <a:pt x="353874" y="573898"/>
                </a:lnTo>
                <a:lnTo>
                  <a:pt x="331178" y="606321"/>
                </a:lnTo>
                <a:lnTo>
                  <a:pt x="299202" y="630580"/>
                </a:lnTo>
                <a:lnTo>
                  <a:pt x="259318" y="646177"/>
                </a:lnTo>
                <a:lnTo>
                  <a:pt x="214307" y="651540"/>
                </a:lnTo>
                <a:lnTo>
                  <a:pt x="189749" y="650230"/>
                </a:lnTo>
                <a:lnTo>
                  <a:pt x="144740" y="639750"/>
                </a:lnTo>
                <a:lnTo>
                  <a:pt x="105456" y="618735"/>
                </a:lnTo>
                <a:lnTo>
                  <a:pt x="73305" y="586821"/>
                </a:lnTo>
                <a:lnTo>
                  <a:pt x="59998" y="566757"/>
                </a:lnTo>
                <a:lnTo>
                  <a:pt x="0" y="606766"/>
                </a:lnTo>
                <a:lnTo>
                  <a:pt x="44037" y="654041"/>
                </a:lnTo>
                <a:lnTo>
                  <a:pt x="96196" y="685350"/>
                </a:lnTo>
                <a:lnTo>
                  <a:pt x="155014" y="702851"/>
                </a:lnTo>
                <a:lnTo>
                  <a:pt x="219071" y="708690"/>
                </a:lnTo>
                <a:lnTo>
                  <a:pt x="239374" y="707915"/>
                </a:lnTo>
                <a:lnTo>
                  <a:pt x="278907" y="701719"/>
                </a:lnTo>
                <a:lnTo>
                  <a:pt x="316616" y="689373"/>
                </a:lnTo>
                <a:lnTo>
                  <a:pt x="350189" y="671034"/>
                </a:lnTo>
                <a:lnTo>
                  <a:pt x="391362" y="632602"/>
                </a:lnTo>
                <a:lnTo>
                  <a:pt x="411484" y="600096"/>
                </a:lnTo>
                <a:lnTo>
                  <a:pt x="424352" y="562238"/>
                </a:lnTo>
                <a:lnTo>
                  <a:pt x="428636" y="519125"/>
                </a:lnTo>
                <a:lnTo>
                  <a:pt x="427030" y="489391"/>
                </a:lnTo>
                <a:lnTo>
                  <a:pt x="414177" y="440098"/>
                </a:lnTo>
                <a:lnTo>
                  <a:pt x="389259" y="403665"/>
                </a:lnTo>
                <a:lnTo>
                  <a:pt x="357106" y="375807"/>
                </a:lnTo>
                <a:lnTo>
                  <a:pt x="318912" y="355329"/>
                </a:lnTo>
                <a:lnTo>
                  <a:pt x="276996" y="339374"/>
                </a:lnTo>
                <a:lnTo>
                  <a:pt x="232585" y="326720"/>
                </a:lnTo>
                <a:lnTo>
                  <a:pt x="211214" y="320054"/>
                </a:lnTo>
                <a:lnTo>
                  <a:pt x="170979" y="305289"/>
                </a:lnTo>
                <a:lnTo>
                  <a:pt x="135608" y="286713"/>
                </a:lnTo>
                <a:lnTo>
                  <a:pt x="95421" y="247387"/>
                </a:lnTo>
                <a:lnTo>
                  <a:pt x="82558" y="208576"/>
                </a:lnTo>
                <a:lnTo>
                  <a:pt x="80950" y="184790"/>
                </a:lnTo>
                <a:lnTo>
                  <a:pt x="81725" y="169137"/>
                </a:lnTo>
                <a:lnTo>
                  <a:pt x="93337" y="128592"/>
                </a:lnTo>
                <a:lnTo>
                  <a:pt x="116468" y="97422"/>
                </a:lnTo>
                <a:lnTo>
                  <a:pt x="148469" y="75249"/>
                </a:lnTo>
                <a:lnTo>
                  <a:pt x="188299" y="61708"/>
                </a:lnTo>
                <a:lnTo>
                  <a:pt x="232411" y="57150"/>
                </a:lnTo>
                <a:lnTo>
                  <a:pt x="253566" y="58192"/>
                </a:lnTo>
                <a:lnTo>
                  <a:pt x="291434" y="66528"/>
                </a:lnTo>
                <a:lnTo>
                  <a:pt x="338017" y="94658"/>
                </a:lnTo>
                <a:lnTo>
                  <a:pt x="363873" y="123828"/>
                </a:lnTo>
                <a:lnTo>
                  <a:pt x="418154" y="84772"/>
                </a:lnTo>
                <a:lnTo>
                  <a:pt x="380653" y="45600"/>
                </a:lnTo>
                <a:lnTo>
                  <a:pt x="336712" y="19528"/>
                </a:lnTo>
                <a:lnTo>
                  <a:pt x="287538" y="4883"/>
                </a:lnTo>
                <a:lnTo>
                  <a:pt x="261436" y="1221"/>
                </a:lnTo>
                <a:lnTo>
                  <a:pt x="234327" y="0"/>
                </a:lnTo>
                <a:close/>
              </a:path>
            </a:pathLst>
          </a:custGeom>
          <a:solidFill>
            <a:srgbClr val="2127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1152733" y="2466574"/>
            <a:ext cx="503555" cy="674370"/>
          </a:xfrm>
          <a:custGeom>
            <a:avLst/>
            <a:gdLst/>
            <a:ahLst/>
            <a:cxnLst/>
            <a:rect l="l" t="t" r="r" b="b"/>
            <a:pathLst>
              <a:path w="503554" h="674369">
                <a:moveTo>
                  <a:pt x="502945" y="0"/>
                </a:moveTo>
                <a:lnTo>
                  <a:pt x="440080" y="0"/>
                </a:lnTo>
                <a:lnTo>
                  <a:pt x="440080" y="468630"/>
                </a:lnTo>
                <a:lnTo>
                  <a:pt x="62877" y="468630"/>
                </a:lnTo>
                <a:lnTo>
                  <a:pt x="62877" y="0"/>
                </a:lnTo>
                <a:lnTo>
                  <a:pt x="0" y="0"/>
                </a:lnTo>
                <a:lnTo>
                  <a:pt x="0" y="468630"/>
                </a:lnTo>
                <a:lnTo>
                  <a:pt x="0" y="525780"/>
                </a:lnTo>
                <a:lnTo>
                  <a:pt x="0" y="674370"/>
                </a:lnTo>
                <a:lnTo>
                  <a:pt x="62877" y="674370"/>
                </a:lnTo>
                <a:lnTo>
                  <a:pt x="62877" y="525780"/>
                </a:lnTo>
                <a:lnTo>
                  <a:pt x="440080" y="525780"/>
                </a:lnTo>
                <a:lnTo>
                  <a:pt x="440080" y="674370"/>
                </a:lnTo>
                <a:lnTo>
                  <a:pt x="502945" y="674370"/>
                </a:lnTo>
                <a:lnTo>
                  <a:pt x="502945" y="525780"/>
                </a:lnTo>
                <a:lnTo>
                  <a:pt x="502945" y="468630"/>
                </a:lnTo>
                <a:lnTo>
                  <a:pt x="502945" y="0"/>
                </a:lnTo>
                <a:close/>
              </a:path>
            </a:pathLst>
          </a:custGeom>
          <a:solidFill>
            <a:srgbClr val="2127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1840466" y="2466563"/>
            <a:ext cx="62865" cy="675005"/>
          </a:xfrm>
          <a:custGeom>
            <a:avLst/>
            <a:gdLst/>
            <a:ahLst/>
            <a:cxnLst/>
            <a:rect l="l" t="t" r="r" b="b"/>
            <a:pathLst>
              <a:path w="62865" h="675005">
                <a:moveTo>
                  <a:pt x="62867" y="0"/>
                </a:moveTo>
                <a:lnTo>
                  <a:pt x="0" y="0"/>
                </a:lnTo>
                <a:lnTo>
                  <a:pt x="0" y="674398"/>
                </a:lnTo>
                <a:lnTo>
                  <a:pt x="62867" y="674398"/>
                </a:lnTo>
                <a:lnTo>
                  <a:pt x="62867" y="0"/>
                </a:lnTo>
                <a:close/>
              </a:path>
            </a:pathLst>
          </a:custGeom>
          <a:solidFill>
            <a:srgbClr val="2127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2088127" y="2466560"/>
            <a:ext cx="412115" cy="675005"/>
          </a:xfrm>
          <a:custGeom>
            <a:avLst/>
            <a:gdLst/>
            <a:ahLst/>
            <a:cxnLst/>
            <a:rect l="l" t="t" r="r" b="b"/>
            <a:pathLst>
              <a:path w="412115" h="675005">
                <a:moveTo>
                  <a:pt x="194318" y="0"/>
                </a:moveTo>
                <a:lnTo>
                  <a:pt x="0" y="0"/>
                </a:lnTo>
                <a:lnTo>
                  <a:pt x="0" y="674398"/>
                </a:lnTo>
                <a:lnTo>
                  <a:pt x="62867" y="674398"/>
                </a:lnTo>
                <a:lnTo>
                  <a:pt x="62867" y="354355"/>
                </a:lnTo>
                <a:lnTo>
                  <a:pt x="208600" y="354355"/>
                </a:lnTo>
                <a:lnTo>
                  <a:pt x="247766" y="351737"/>
                </a:lnTo>
                <a:lnTo>
                  <a:pt x="285289" y="343874"/>
                </a:lnTo>
                <a:lnTo>
                  <a:pt x="335461" y="321993"/>
                </a:lnTo>
                <a:lnTo>
                  <a:pt x="366424" y="297195"/>
                </a:lnTo>
                <a:lnTo>
                  <a:pt x="62867" y="297195"/>
                </a:lnTo>
                <a:lnTo>
                  <a:pt x="62867" y="57160"/>
                </a:lnTo>
                <a:lnTo>
                  <a:pt x="364709" y="57160"/>
                </a:lnTo>
                <a:lnTo>
                  <a:pt x="353859" y="47125"/>
                </a:lnTo>
                <a:lnTo>
                  <a:pt x="305044" y="19178"/>
                </a:lnTo>
                <a:lnTo>
                  <a:pt x="268138" y="8104"/>
                </a:lnTo>
                <a:lnTo>
                  <a:pt x="230388" y="2030"/>
                </a:lnTo>
                <a:lnTo>
                  <a:pt x="212143" y="508"/>
                </a:lnTo>
                <a:lnTo>
                  <a:pt x="194318" y="0"/>
                </a:lnTo>
                <a:close/>
              </a:path>
              <a:path w="412115" h="675005">
                <a:moveTo>
                  <a:pt x="364709" y="57160"/>
                </a:moveTo>
                <a:lnTo>
                  <a:pt x="201941" y="57160"/>
                </a:lnTo>
                <a:lnTo>
                  <a:pt x="215261" y="57578"/>
                </a:lnTo>
                <a:lnTo>
                  <a:pt x="228595" y="58830"/>
                </a:lnTo>
                <a:lnTo>
                  <a:pt x="268222" y="67672"/>
                </a:lnTo>
                <a:lnTo>
                  <a:pt x="302420" y="85253"/>
                </a:lnTo>
                <a:lnTo>
                  <a:pt x="335769" y="122886"/>
                </a:lnTo>
                <a:lnTo>
                  <a:pt x="347822" y="162536"/>
                </a:lnTo>
                <a:lnTo>
                  <a:pt x="348628" y="178130"/>
                </a:lnTo>
                <a:lnTo>
                  <a:pt x="347853" y="194151"/>
                </a:lnTo>
                <a:lnTo>
                  <a:pt x="336251" y="234327"/>
                </a:lnTo>
                <a:lnTo>
                  <a:pt x="303865" y="270996"/>
                </a:lnTo>
                <a:lnTo>
                  <a:pt x="258138" y="291006"/>
                </a:lnTo>
                <a:lnTo>
                  <a:pt x="219018" y="296809"/>
                </a:lnTo>
                <a:lnTo>
                  <a:pt x="205752" y="297195"/>
                </a:lnTo>
                <a:lnTo>
                  <a:pt x="366424" y="297195"/>
                </a:lnTo>
                <a:lnTo>
                  <a:pt x="394825" y="257185"/>
                </a:lnTo>
                <a:lnTo>
                  <a:pt x="407322" y="220756"/>
                </a:lnTo>
                <a:lnTo>
                  <a:pt x="411495" y="178130"/>
                </a:lnTo>
                <a:lnTo>
                  <a:pt x="410213" y="153041"/>
                </a:lnTo>
                <a:lnTo>
                  <a:pt x="399970" y="109463"/>
                </a:lnTo>
                <a:lnTo>
                  <a:pt x="380053" y="74512"/>
                </a:lnTo>
                <a:lnTo>
                  <a:pt x="367668" y="59897"/>
                </a:lnTo>
                <a:lnTo>
                  <a:pt x="364709" y="57160"/>
                </a:lnTo>
                <a:close/>
              </a:path>
            </a:pathLst>
          </a:custGeom>
          <a:solidFill>
            <a:srgbClr val="21275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5" name="object 7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74335" y="658466"/>
            <a:ext cx="3053702" cy="905878"/>
          </a:xfrm>
          <a:prstGeom prst="rect">
            <a:avLst/>
          </a:prstGeom>
        </p:spPr>
      </p:pic>
      <p:sp>
        <p:nvSpPr>
          <p:cNvPr id="76" name="object 168">
            <a:extLst>
              <a:ext uri="{FF2B5EF4-FFF2-40B4-BE49-F238E27FC236}">
                <a16:creationId xmlns:a16="http://schemas.microsoft.com/office/drawing/2014/main" id="{02796A9B-8EFA-AA4E-BEFD-85C658B8A140}"/>
              </a:ext>
            </a:extLst>
          </p:cNvPr>
          <p:cNvSpPr/>
          <p:nvPr/>
        </p:nvSpPr>
        <p:spPr>
          <a:xfrm>
            <a:off x="0" y="0"/>
            <a:ext cx="20104100" cy="377190"/>
          </a:xfrm>
          <a:custGeom>
            <a:avLst/>
            <a:gdLst/>
            <a:ahLst/>
            <a:cxnLst/>
            <a:rect l="l" t="t" r="r" b="b"/>
            <a:pathLst>
              <a:path w="20104100" h="377190">
                <a:moveTo>
                  <a:pt x="20104099" y="0"/>
                </a:moveTo>
                <a:lnTo>
                  <a:pt x="0" y="0"/>
                </a:lnTo>
                <a:lnTo>
                  <a:pt x="0" y="376951"/>
                </a:lnTo>
                <a:lnTo>
                  <a:pt x="20104099" y="376951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7048073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4938211"/>
            <a:ext cx="20104100" cy="190629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en-US" sz="12300" spc="-10" dirty="0"/>
              <a:t>Mark </a:t>
            </a:r>
            <a:r>
              <a:rPr lang="en-US" sz="12300" spc="-10" dirty="0" err="1"/>
              <a:t>Ostach</a:t>
            </a:r>
            <a:endParaRPr sz="12300" spc="-10" dirty="0"/>
          </a:p>
        </p:txBody>
      </p:sp>
      <p:grpSp>
        <p:nvGrpSpPr>
          <p:cNvPr id="3" name="object 3"/>
          <p:cNvGrpSpPr/>
          <p:nvPr/>
        </p:nvGrpSpPr>
        <p:grpSpPr>
          <a:xfrm>
            <a:off x="0" y="10177700"/>
            <a:ext cx="20104100" cy="1130935"/>
            <a:chOff x="0" y="10177700"/>
            <a:chExt cx="20104100" cy="1130935"/>
          </a:xfrm>
        </p:grpSpPr>
        <p:sp>
          <p:nvSpPr>
            <p:cNvPr id="4" name="object 4"/>
            <p:cNvSpPr/>
            <p:nvPr/>
          </p:nvSpPr>
          <p:spPr>
            <a:xfrm>
              <a:off x="11256" y="10177700"/>
              <a:ext cx="1226820" cy="979169"/>
            </a:xfrm>
            <a:custGeom>
              <a:avLst/>
              <a:gdLst/>
              <a:ahLst/>
              <a:cxnLst/>
              <a:rect l="l" t="t" r="r" b="b"/>
              <a:pathLst>
                <a:path w="1226820" h="979170">
                  <a:moveTo>
                    <a:pt x="1226821" y="0"/>
                  </a:moveTo>
                  <a:lnTo>
                    <a:pt x="639415" y="0"/>
                  </a:lnTo>
                  <a:lnTo>
                    <a:pt x="0" y="244484"/>
                  </a:lnTo>
                  <a:lnTo>
                    <a:pt x="298420" y="979048"/>
                  </a:lnTo>
                  <a:lnTo>
                    <a:pt x="1226821" y="0"/>
                  </a:lnTo>
                  <a:close/>
                </a:path>
              </a:pathLst>
            </a:custGeom>
            <a:solidFill>
              <a:srgbClr val="263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10177700"/>
              <a:ext cx="650875" cy="245110"/>
            </a:xfrm>
            <a:custGeom>
              <a:avLst/>
              <a:gdLst/>
              <a:ahLst/>
              <a:cxnLst/>
              <a:rect l="l" t="t" r="r" b="b"/>
              <a:pathLst>
                <a:path w="650875" h="245109">
                  <a:moveTo>
                    <a:pt x="650671" y="0"/>
                  </a:moveTo>
                  <a:lnTo>
                    <a:pt x="0" y="0"/>
                  </a:lnTo>
                  <a:lnTo>
                    <a:pt x="0" y="236893"/>
                  </a:lnTo>
                  <a:lnTo>
                    <a:pt x="11256" y="244484"/>
                  </a:lnTo>
                  <a:lnTo>
                    <a:pt x="650671" y="0"/>
                  </a:lnTo>
                  <a:close/>
                </a:path>
              </a:pathLst>
            </a:custGeom>
            <a:solidFill>
              <a:srgbClr val="292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62001" y="11156753"/>
              <a:ext cx="641350" cy="152400"/>
            </a:xfrm>
            <a:custGeom>
              <a:avLst/>
              <a:gdLst/>
              <a:ahLst/>
              <a:cxnLst/>
              <a:rect l="l" t="t" r="r" b="b"/>
              <a:pathLst>
                <a:path w="641350" h="152400">
                  <a:moveTo>
                    <a:pt x="641045" y="151803"/>
                  </a:moveTo>
                  <a:lnTo>
                    <a:pt x="147675" y="12"/>
                  </a:lnTo>
                  <a:lnTo>
                    <a:pt x="0" y="151803"/>
                  </a:lnTo>
                  <a:lnTo>
                    <a:pt x="315048" y="151803"/>
                  </a:lnTo>
                  <a:lnTo>
                    <a:pt x="641045" y="151803"/>
                  </a:lnTo>
                  <a:close/>
                </a:path>
              </a:pathLst>
            </a:custGeom>
            <a:solidFill>
              <a:srgbClr val="263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09675" y="10376269"/>
              <a:ext cx="2438400" cy="932815"/>
            </a:xfrm>
            <a:custGeom>
              <a:avLst/>
              <a:gdLst/>
              <a:ahLst/>
              <a:cxnLst/>
              <a:rect l="l" t="t" r="r" b="b"/>
              <a:pathLst>
                <a:path w="2438400" h="932815">
                  <a:moveTo>
                    <a:pt x="2364378" y="0"/>
                  </a:moveTo>
                  <a:lnTo>
                    <a:pt x="0" y="780478"/>
                  </a:lnTo>
                  <a:lnTo>
                    <a:pt x="493377" y="932285"/>
                  </a:lnTo>
                  <a:lnTo>
                    <a:pt x="2438218" y="932285"/>
                  </a:lnTo>
                  <a:lnTo>
                    <a:pt x="2364378" y="0"/>
                  </a:lnTo>
                  <a:close/>
                </a:path>
              </a:pathLst>
            </a:custGeom>
            <a:solidFill>
              <a:srgbClr val="2724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276904" y="10177700"/>
              <a:ext cx="397510" cy="198755"/>
            </a:xfrm>
            <a:custGeom>
              <a:avLst/>
              <a:gdLst/>
              <a:ahLst/>
              <a:cxnLst/>
              <a:rect l="l" t="t" r="r" b="b"/>
              <a:pathLst>
                <a:path w="397510" h="198754">
                  <a:moveTo>
                    <a:pt x="351402" y="0"/>
                  </a:moveTo>
                  <a:lnTo>
                    <a:pt x="0" y="0"/>
                  </a:lnTo>
                  <a:lnTo>
                    <a:pt x="397139" y="198569"/>
                  </a:lnTo>
                  <a:lnTo>
                    <a:pt x="351402" y="0"/>
                  </a:lnTo>
                  <a:close/>
                </a:path>
              </a:pathLst>
            </a:custGeom>
            <a:solidFill>
              <a:srgbClr val="292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628311" y="10177700"/>
              <a:ext cx="354965" cy="198755"/>
            </a:xfrm>
            <a:custGeom>
              <a:avLst/>
              <a:gdLst/>
              <a:ahLst/>
              <a:cxnLst/>
              <a:rect l="l" t="t" r="r" b="b"/>
              <a:pathLst>
                <a:path w="354964" h="198754">
                  <a:moveTo>
                    <a:pt x="354942" y="0"/>
                  </a:moveTo>
                  <a:lnTo>
                    <a:pt x="0" y="0"/>
                  </a:lnTo>
                  <a:lnTo>
                    <a:pt x="45736" y="198569"/>
                  </a:lnTo>
                  <a:lnTo>
                    <a:pt x="354942" y="0"/>
                  </a:lnTo>
                  <a:close/>
                </a:path>
              </a:pathLst>
            </a:custGeom>
            <a:solidFill>
              <a:srgbClr val="2724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753220" y="10177700"/>
              <a:ext cx="1136650" cy="589280"/>
            </a:xfrm>
            <a:custGeom>
              <a:avLst/>
              <a:gdLst/>
              <a:ahLst/>
              <a:cxnLst/>
              <a:rect l="l" t="t" r="r" b="b"/>
              <a:pathLst>
                <a:path w="1136650" h="589279">
                  <a:moveTo>
                    <a:pt x="1136112" y="0"/>
                  </a:moveTo>
                  <a:lnTo>
                    <a:pt x="0" y="0"/>
                  </a:lnTo>
                  <a:lnTo>
                    <a:pt x="428217" y="588809"/>
                  </a:lnTo>
                  <a:lnTo>
                    <a:pt x="1136112" y="0"/>
                  </a:lnTo>
                  <a:close/>
                </a:path>
              </a:pathLst>
            </a:custGeom>
            <a:solidFill>
              <a:srgbClr val="292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674046" y="10376270"/>
              <a:ext cx="1507490" cy="932815"/>
            </a:xfrm>
            <a:custGeom>
              <a:avLst/>
              <a:gdLst/>
              <a:ahLst/>
              <a:cxnLst/>
              <a:rect l="l" t="t" r="r" b="b"/>
              <a:pathLst>
                <a:path w="1507489" h="932815">
                  <a:moveTo>
                    <a:pt x="0" y="0"/>
                  </a:moveTo>
                  <a:lnTo>
                    <a:pt x="73851" y="932285"/>
                  </a:lnTo>
                  <a:lnTo>
                    <a:pt x="857659" y="932285"/>
                  </a:lnTo>
                  <a:lnTo>
                    <a:pt x="1507399" y="3902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3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205819" y="10177700"/>
              <a:ext cx="1743075" cy="504825"/>
            </a:xfrm>
            <a:custGeom>
              <a:avLst/>
              <a:gdLst/>
              <a:ahLst/>
              <a:cxnLst/>
              <a:rect l="l" t="t" r="r" b="b"/>
              <a:pathLst>
                <a:path w="1743075" h="504825">
                  <a:moveTo>
                    <a:pt x="1173985" y="0"/>
                  </a:moveTo>
                  <a:lnTo>
                    <a:pt x="0" y="0"/>
                  </a:lnTo>
                  <a:lnTo>
                    <a:pt x="89871" y="504644"/>
                  </a:lnTo>
                  <a:lnTo>
                    <a:pt x="1742638" y="481692"/>
                  </a:lnTo>
                  <a:lnTo>
                    <a:pt x="1173985" y="0"/>
                  </a:lnTo>
                  <a:close/>
                </a:path>
              </a:pathLst>
            </a:custGeom>
            <a:solidFill>
              <a:srgbClr val="2724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354758" y="10177700"/>
              <a:ext cx="1941195" cy="504825"/>
            </a:xfrm>
            <a:custGeom>
              <a:avLst/>
              <a:gdLst/>
              <a:ahLst/>
              <a:cxnLst/>
              <a:rect l="l" t="t" r="r" b="b"/>
              <a:pathLst>
                <a:path w="1941195" h="504825">
                  <a:moveTo>
                    <a:pt x="1851064" y="0"/>
                  </a:moveTo>
                  <a:lnTo>
                    <a:pt x="0" y="0"/>
                  </a:lnTo>
                  <a:lnTo>
                    <a:pt x="1940925" y="504644"/>
                  </a:lnTo>
                  <a:lnTo>
                    <a:pt x="1851064" y="0"/>
                  </a:lnTo>
                  <a:close/>
                </a:path>
              </a:pathLst>
            </a:custGeom>
            <a:solidFill>
              <a:srgbClr val="1D44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062561" y="10177700"/>
              <a:ext cx="2233295" cy="1130935"/>
            </a:xfrm>
            <a:custGeom>
              <a:avLst/>
              <a:gdLst/>
              <a:ahLst/>
              <a:cxnLst/>
              <a:rect l="l" t="t" r="r" b="b"/>
              <a:pathLst>
                <a:path w="2233295" h="1130934">
                  <a:moveTo>
                    <a:pt x="292200" y="0"/>
                  </a:moveTo>
                  <a:lnTo>
                    <a:pt x="0" y="0"/>
                  </a:lnTo>
                  <a:lnTo>
                    <a:pt x="765275" y="1130855"/>
                  </a:lnTo>
                  <a:lnTo>
                    <a:pt x="1651635" y="1130855"/>
                  </a:lnTo>
                  <a:lnTo>
                    <a:pt x="2233125" y="504644"/>
                  </a:lnTo>
                  <a:lnTo>
                    <a:pt x="292200" y="0"/>
                  </a:lnTo>
                  <a:close/>
                </a:path>
              </a:pathLst>
            </a:custGeom>
            <a:solidFill>
              <a:srgbClr val="263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181439" y="10177700"/>
              <a:ext cx="1646555" cy="1130935"/>
            </a:xfrm>
            <a:custGeom>
              <a:avLst/>
              <a:gdLst/>
              <a:ahLst/>
              <a:cxnLst/>
              <a:rect l="l" t="t" r="r" b="b"/>
              <a:pathLst>
                <a:path w="1646554" h="1130934">
                  <a:moveTo>
                    <a:pt x="881125" y="0"/>
                  </a:moveTo>
                  <a:lnTo>
                    <a:pt x="707894" y="0"/>
                  </a:lnTo>
                  <a:lnTo>
                    <a:pt x="0" y="588809"/>
                  </a:lnTo>
                  <a:lnTo>
                    <a:pt x="1000702" y="1130855"/>
                  </a:lnTo>
                  <a:lnTo>
                    <a:pt x="1646400" y="1130855"/>
                  </a:lnTo>
                  <a:lnTo>
                    <a:pt x="881125" y="0"/>
                  </a:lnTo>
                  <a:close/>
                </a:path>
              </a:pathLst>
            </a:custGeom>
            <a:solidFill>
              <a:srgbClr val="2724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181441" y="10766509"/>
              <a:ext cx="1000760" cy="542290"/>
            </a:xfrm>
            <a:custGeom>
              <a:avLst/>
              <a:gdLst/>
              <a:ahLst/>
              <a:cxnLst/>
              <a:rect l="l" t="t" r="r" b="b"/>
              <a:pathLst>
                <a:path w="1000760" h="542290">
                  <a:moveTo>
                    <a:pt x="0" y="0"/>
                  </a:moveTo>
                  <a:lnTo>
                    <a:pt x="83243" y="542046"/>
                  </a:lnTo>
                  <a:lnTo>
                    <a:pt x="1000702" y="542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92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531707" y="10766509"/>
              <a:ext cx="733425" cy="542290"/>
            </a:xfrm>
            <a:custGeom>
              <a:avLst/>
              <a:gdLst/>
              <a:ahLst/>
              <a:cxnLst/>
              <a:rect l="l" t="t" r="r" b="b"/>
              <a:pathLst>
                <a:path w="733425" h="542290">
                  <a:moveTo>
                    <a:pt x="649739" y="0"/>
                  </a:moveTo>
                  <a:lnTo>
                    <a:pt x="0" y="542046"/>
                  </a:lnTo>
                  <a:lnTo>
                    <a:pt x="732982" y="542046"/>
                  </a:lnTo>
                  <a:lnTo>
                    <a:pt x="649739" y="0"/>
                  </a:lnTo>
                  <a:close/>
                </a:path>
              </a:pathLst>
            </a:custGeom>
            <a:solidFill>
              <a:srgbClr val="1D44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239988" y="10682341"/>
              <a:ext cx="496570" cy="626745"/>
            </a:xfrm>
            <a:custGeom>
              <a:avLst/>
              <a:gdLst/>
              <a:ahLst/>
              <a:cxnLst/>
              <a:rect l="l" t="t" r="r" b="b"/>
              <a:pathLst>
                <a:path w="496570" h="626745">
                  <a:moveTo>
                    <a:pt x="55700" y="0"/>
                  </a:moveTo>
                  <a:lnTo>
                    <a:pt x="0" y="626214"/>
                  </a:lnTo>
                  <a:lnTo>
                    <a:pt x="496491" y="626214"/>
                  </a:lnTo>
                  <a:lnTo>
                    <a:pt x="55700" y="0"/>
                  </a:lnTo>
                  <a:close/>
                </a:path>
              </a:pathLst>
            </a:custGeom>
            <a:solidFill>
              <a:srgbClr val="292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714206" y="10682343"/>
              <a:ext cx="581660" cy="626745"/>
            </a:xfrm>
            <a:custGeom>
              <a:avLst/>
              <a:gdLst/>
              <a:ahLst/>
              <a:cxnLst/>
              <a:rect l="l" t="t" r="r" b="b"/>
              <a:pathLst>
                <a:path w="581659" h="626745">
                  <a:moveTo>
                    <a:pt x="581484" y="0"/>
                  </a:moveTo>
                  <a:lnTo>
                    <a:pt x="0" y="626212"/>
                  </a:lnTo>
                  <a:lnTo>
                    <a:pt x="525784" y="626212"/>
                  </a:lnTo>
                  <a:lnTo>
                    <a:pt x="581484" y="0"/>
                  </a:lnTo>
                  <a:close/>
                </a:path>
              </a:pathLst>
            </a:custGeom>
            <a:solidFill>
              <a:srgbClr val="2724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295693" y="10659386"/>
              <a:ext cx="1652905" cy="649605"/>
            </a:xfrm>
            <a:custGeom>
              <a:avLst/>
              <a:gdLst/>
              <a:ahLst/>
              <a:cxnLst/>
              <a:rect l="l" t="t" r="r" b="b"/>
              <a:pathLst>
                <a:path w="1652904" h="649604">
                  <a:moveTo>
                    <a:pt x="1652766" y="0"/>
                  </a:moveTo>
                  <a:lnTo>
                    <a:pt x="0" y="22952"/>
                  </a:lnTo>
                  <a:lnTo>
                    <a:pt x="440792" y="649169"/>
                  </a:lnTo>
                  <a:lnTo>
                    <a:pt x="1100741" y="649169"/>
                  </a:lnTo>
                  <a:lnTo>
                    <a:pt x="1652766" y="0"/>
                  </a:lnTo>
                  <a:close/>
                </a:path>
              </a:pathLst>
            </a:custGeom>
            <a:solidFill>
              <a:srgbClr val="263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396434" y="10659386"/>
              <a:ext cx="1369060" cy="649605"/>
            </a:xfrm>
            <a:custGeom>
              <a:avLst/>
              <a:gdLst/>
              <a:ahLst/>
              <a:cxnLst/>
              <a:rect l="l" t="t" r="r" b="b"/>
              <a:pathLst>
                <a:path w="1369059" h="649604">
                  <a:moveTo>
                    <a:pt x="552024" y="0"/>
                  </a:moveTo>
                  <a:lnTo>
                    <a:pt x="0" y="649169"/>
                  </a:lnTo>
                  <a:lnTo>
                    <a:pt x="1368903" y="649169"/>
                  </a:lnTo>
                  <a:lnTo>
                    <a:pt x="552024" y="0"/>
                  </a:lnTo>
                  <a:close/>
                </a:path>
              </a:pathLst>
            </a:custGeom>
            <a:solidFill>
              <a:srgbClr val="1D44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379799" y="10177700"/>
              <a:ext cx="568960" cy="481965"/>
            </a:xfrm>
            <a:custGeom>
              <a:avLst/>
              <a:gdLst/>
              <a:ahLst/>
              <a:cxnLst/>
              <a:rect l="l" t="t" r="r" b="b"/>
              <a:pathLst>
                <a:path w="568959" h="481965">
                  <a:moveTo>
                    <a:pt x="438109" y="0"/>
                  </a:moveTo>
                  <a:lnTo>
                    <a:pt x="0" y="0"/>
                  </a:lnTo>
                  <a:lnTo>
                    <a:pt x="568659" y="481686"/>
                  </a:lnTo>
                  <a:lnTo>
                    <a:pt x="438109" y="0"/>
                  </a:lnTo>
                  <a:close/>
                </a:path>
              </a:pathLst>
            </a:custGeom>
            <a:solidFill>
              <a:srgbClr val="292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817909" y="10177700"/>
              <a:ext cx="495934" cy="481965"/>
            </a:xfrm>
            <a:custGeom>
              <a:avLst/>
              <a:gdLst/>
              <a:ahLst/>
              <a:cxnLst/>
              <a:rect l="l" t="t" r="r" b="b"/>
              <a:pathLst>
                <a:path w="495934" h="481965">
                  <a:moveTo>
                    <a:pt x="495437" y="0"/>
                  </a:moveTo>
                  <a:lnTo>
                    <a:pt x="0" y="0"/>
                  </a:lnTo>
                  <a:lnTo>
                    <a:pt x="130549" y="481685"/>
                  </a:lnTo>
                  <a:lnTo>
                    <a:pt x="495437" y="0"/>
                  </a:lnTo>
                  <a:close/>
                </a:path>
              </a:pathLst>
            </a:custGeom>
            <a:solidFill>
              <a:srgbClr val="1563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948459" y="10177700"/>
              <a:ext cx="1047750" cy="1130935"/>
            </a:xfrm>
            <a:custGeom>
              <a:avLst/>
              <a:gdLst/>
              <a:ahLst/>
              <a:cxnLst/>
              <a:rect l="l" t="t" r="r" b="b"/>
              <a:pathLst>
                <a:path w="1047750" h="1130934">
                  <a:moveTo>
                    <a:pt x="998510" y="0"/>
                  </a:moveTo>
                  <a:lnTo>
                    <a:pt x="364881" y="0"/>
                  </a:lnTo>
                  <a:lnTo>
                    <a:pt x="0" y="481677"/>
                  </a:lnTo>
                  <a:lnTo>
                    <a:pt x="816889" y="1130855"/>
                  </a:lnTo>
                  <a:lnTo>
                    <a:pt x="1047677" y="1130855"/>
                  </a:lnTo>
                  <a:lnTo>
                    <a:pt x="998510" y="0"/>
                  </a:lnTo>
                  <a:close/>
                </a:path>
              </a:pathLst>
            </a:custGeom>
            <a:solidFill>
              <a:srgbClr val="292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6007715" y="10253845"/>
              <a:ext cx="1591310" cy="1054735"/>
            </a:xfrm>
            <a:custGeom>
              <a:avLst/>
              <a:gdLst/>
              <a:ahLst/>
              <a:cxnLst/>
              <a:rect l="l" t="t" r="r" b="b"/>
              <a:pathLst>
                <a:path w="1591309" h="1054734">
                  <a:moveTo>
                    <a:pt x="1495364" y="0"/>
                  </a:moveTo>
                  <a:lnTo>
                    <a:pt x="0" y="1054710"/>
                  </a:lnTo>
                  <a:lnTo>
                    <a:pt x="1591255" y="1054710"/>
                  </a:lnTo>
                  <a:lnTo>
                    <a:pt x="1495364" y="0"/>
                  </a:lnTo>
                  <a:close/>
                </a:path>
              </a:pathLst>
            </a:custGeom>
            <a:solidFill>
              <a:srgbClr val="008F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7503075" y="10253843"/>
              <a:ext cx="1477010" cy="1054735"/>
            </a:xfrm>
            <a:custGeom>
              <a:avLst/>
              <a:gdLst/>
              <a:ahLst/>
              <a:cxnLst/>
              <a:rect l="l" t="t" r="r" b="b"/>
              <a:pathLst>
                <a:path w="1477009" h="1054734">
                  <a:moveTo>
                    <a:pt x="0" y="0"/>
                  </a:moveTo>
                  <a:lnTo>
                    <a:pt x="95891" y="1054712"/>
                  </a:lnTo>
                  <a:lnTo>
                    <a:pt x="1476599" y="10547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70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3261426" y="10539511"/>
              <a:ext cx="1080135" cy="769620"/>
            </a:xfrm>
            <a:custGeom>
              <a:avLst/>
              <a:gdLst/>
              <a:ahLst/>
              <a:cxnLst/>
              <a:rect l="l" t="t" r="r" b="b"/>
              <a:pathLst>
                <a:path w="1080134" h="769620">
                  <a:moveTo>
                    <a:pt x="854490" y="0"/>
                  </a:moveTo>
                  <a:lnTo>
                    <a:pt x="0" y="769044"/>
                  </a:lnTo>
                  <a:lnTo>
                    <a:pt x="1079900" y="769044"/>
                  </a:lnTo>
                  <a:lnTo>
                    <a:pt x="854490" y="0"/>
                  </a:lnTo>
                  <a:close/>
                </a:path>
              </a:pathLst>
            </a:custGeom>
            <a:solidFill>
              <a:srgbClr val="1D44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4115905" y="10539521"/>
              <a:ext cx="814705" cy="769620"/>
            </a:xfrm>
            <a:custGeom>
              <a:avLst/>
              <a:gdLst/>
              <a:ahLst/>
              <a:cxnLst/>
              <a:rect l="l" t="t" r="r" b="b"/>
              <a:pathLst>
                <a:path w="814705" h="769620">
                  <a:moveTo>
                    <a:pt x="0" y="0"/>
                  </a:moveTo>
                  <a:lnTo>
                    <a:pt x="225407" y="769034"/>
                  </a:lnTo>
                  <a:lnTo>
                    <a:pt x="814672" y="7690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85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4115915" y="10177700"/>
              <a:ext cx="1886585" cy="1130935"/>
            </a:xfrm>
            <a:custGeom>
              <a:avLst/>
              <a:gdLst/>
              <a:ahLst/>
              <a:cxnLst/>
              <a:rect l="l" t="t" r="r" b="b"/>
              <a:pathLst>
                <a:path w="1886584" h="1130934">
                  <a:moveTo>
                    <a:pt x="1886490" y="0"/>
                  </a:moveTo>
                  <a:lnTo>
                    <a:pt x="1038240" y="0"/>
                  </a:lnTo>
                  <a:lnTo>
                    <a:pt x="0" y="361810"/>
                  </a:lnTo>
                  <a:lnTo>
                    <a:pt x="814683" y="1130855"/>
                  </a:lnTo>
                  <a:lnTo>
                    <a:pt x="1445039" y="1130855"/>
                  </a:lnTo>
                  <a:lnTo>
                    <a:pt x="1886490" y="0"/>
                  </a:lnTo>
                  <a:close/>
                </a:path>
              </a:pathLst>
            </a:custGeom>
            <a:solidFill>
              <a:srgbClr val="263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5560950" y="10177700"/>
              <a:ext cx="1942464" cy="1130935"/>
            </a:xfrm>
            <a:custGeom>
              <a:avLst/>
              <a:gdLst/>
              <a:ahLst/>
              <a:cxnLst/>
              <a:rect l="l" t="t" r="r" b="b"/>
              <a:pathLst>
                <a:path w="1942465" h="1130934">
                  <a:moveTo>
                    <a:pt x="1693265" y="0"/>
                  </a:moveTo>
                  <a:lnTo>
                    <a:pt x="441443" y="0"/>
                  </a:lnTo>
                  <a:lnTo>
                    <a:pt x="0" y="1130855"/>
                  </a:lnTo>
                  <a:lnTo>
                    <a:pt x="446765" y="1130855"/>
                  </a:lnTo>
                  <a:lnTo>
                    <a:pt x="1942129" y="76145"/>
                  </a:lnTo>
                  <a:lnTo>
                    <a:pt x="1693265" y="0"/>
                  </a:lnTo>
                  <a:close/>
                </a:path>
              </a:pathLst>
            </a:custGeom>
            <a:solidFill>
              <a:srgbClr val="1D44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1422514" y="10427285"/>
              <a:ext cx="1431290" cy="881380"/>
            </a:xfrm>
            <a:custGeom>
              <a:avLst/>
              <a:gdLst/>
              <a:ahLst/>
              <a:cxnLst/>
              <a:rect l="l" t="t" r="r" b="b"/>
              <a:pathLst>
                <a:path w="1431290" h="881379">
                  <a:moveTo>
                    <a:pt x="0" y="0"/>
                  </a:moveTo>
                  <a:lnTo>
                    <a:pt x="56551" y="881270"/>
                  </a:lnTo>
                  <a:lnTo>
                    <a:pt x="1430969" y="8812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92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0255875" y="10427280"/>
              <a:ext cx="1223645" cy="881380"/>
            </a:xfrm>
            <a:custGeom>
              <a:avLst/>
              <a:gdLst/>
              <a:ahLst/>
              <a:cxnLst/>
              <a:rect l="l" t="t" r="r" b="b"/>
              <a:pathLst>
                <a:path w="1223645" h="881379">
                  <a:moveTo>
                    <a:pt x="1166624" y="0"/>
                  </a:moveTo>
                  <a:lnTo>
                    <a:pt x="0" y="881275"/>
                  </a:lnTo>
                  <a:lnTo>
                    <a:pt x="1223180" y="881275"/>
                  </a:lnTo>
                  <a:lnTo>
                    <a:pt x="1166624" y="0"/>
                  </a:lnTo>
                  <a:close/>
                </a:path>
              </a:pathLst>
            </a:custGeom>
            <a:solidFill>
              <a:srgbClr val="1D44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2820228" y="10264049"/>
              <a:ext cx="1296035" cy="1044575"/>
            </a:xfrm>
            <a:custGeom>
              <a:avLst/>
              <a:gdLst/>
              <a:ahLst/>
              <a:cxnLst/>
              <a:rect l="l" t="t" r="r" b="b"/>
              <a:pathLst>
                <a:path w="1296034" h="1044575">
                  <a:moveTo>
                    <a:pt x="0" y="0"/>
                  </a:moveTo>
                  <a:lnTo>
                    <a:pt x="241035" y="1044506"/>
                  </a:lnTo>
                  <a:lnTo>
                    <a:pt x="441192" y="1044506"/>
                  </a:lnTo>
                  <a:lnTo>
                    <a:pt x="1295677" y="2754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59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1422514" y="10264054"/>
              <a:ext cx="1638935" cy="1044575"/>
            </a:xfrm>
            <a:custGeom>
              <a:avLst/>
              <a:gdLst/>
              <a:ahLst/>
              <a:cxnLst/>
              <a:rect l="l" t="t" r="r" b="b"/>
              <a:pathLst>
                <a:path w="1638934" h="1044575">
                  <a:moveTo>
                    <a:pt x="1397727" y="0"/>
                  </a:moveTo>
                  <a:lnTo>
                    <a:pt x="0" y="163230"/>
                  </a:lnTo>
                  <a:lnTo>
                    <a:pt x="1430969" y="1044501"/>
                  </a:lnTo>
                  <a:lnTo>
                    <a:pt x="1638761" y="1044501"/>
                  </a:lnTo>
                  <a:lnTo>
                    <a:pt x="1397727" y="0"/>
                  </a:lnTo>
                  <a:close/>
                </a:path>
              </a:pathLst>
            </a:custGeom>
            <a:solidFill>
              <a:srgbClr val="263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2820236" y="10177700"/>
              <a:ext cx="1412875" cy="361950"/>
            </a:xfrm>
            <a:custGeom>
              <a:avLst/>
              <a:gdLst/>
              <a:ahLst/>
              <a:cxnLst/>
              <a:rect l="l" t="t" r="r" b="b"/>
              <a:pathLst>
                <a:path w="1412875" h="361950">
                  <a:moveTo>
                    <a:pt x="1412292" y="0"/>
                  </a:moveTo>
                  <a:lnTo>
                    <a:pt x="152472" y="0"/>
                  </a:lnTo>
                  <a:lnTo>
                    <a:pt x="0" y="86339"/>
                  </a:lnTo>
                  <a:lnTo>
                    <a:pt x="1295677" y="361797"/>
                  </a:lnTo>
                  <a:lnTo>
                    <a:pt x="1412292" y="0"/>
                  </a:lnTo>
                  <a:close/>
                </a:path>
              </a:pathLst>
            </a:custGeom>
            <a:solidFill>
              <a:srgbClr val="1563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4115915" y="10177700"/>
              <a:ext cx="1038860" cy="361950"/>
            </a:xfrm>
            <a:custGeom>
              <a:avLst/>
              <a:gdLst/>
              <a:ahLst/>
              <a:cxnLst/>
              <a:rect l="l" t="t" r="r" b="b"/>
              <a:pathLst>
                <a:path w="1038859" h="361950">
                  <a:moveTo>
                    <a:pt x="1038240" y="0"/>
                  </a:moveTo>
                  <a:lnTo>
                    <a:pt x="116619" y="0"/>
                  </a:lnTo>
                  <a:lnTo>
                    <a:pt x="0" y="361810"/>
                  </a:lnTo>
                  <a:lnTo>
                    <a:pt x="1038240" y="0"/>
                  </a:lnTo>
                  <a:close/>
                </a:path>
              </a:pathLst>
            </a:custGeom>
            <a:solidFill>
              <a:srgbClr val="0E70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7503075" y="10202829"/>
              <a:ext cx="1635760" cy="1106170"/>
            </a:xfrm>
            <a:custGeom>
              <a:avLst/>
              <a:gdLst/>
              <a:ahLst/>
              <a:cxnLst/>
              <a:rect l="l" t="t" r="r" b="b"/>
              <a:pathLst>
                <a:path w="1635759" h="1106170">
                  <a:moveTo>
                    <a:pt x="1122269" y="0"/>
                  </a:moveTo>
                  <a:lnTo>
                    <a:pt x="0" y="51014"/>
                  </a:lnTo>
                  <a:lnTo>
                    <a:pt x="1476599" y="1105726"/>
                  </a:lnTo>
                  <a:lnTo>
                    <a:pt x="1635313" y="1105726"/>
                  </a:lnTo>
                  <a:lnTo>
                    <a:pt x="1122269" y="0"/>
                  </a:lnTo>
                  <a:close/>
                </a:path>
              </a:pathLst>
            </a:custGeom>
            <a:solidFill>
              <a:srgbClr val="2359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9539247" y="11011264"/>
              <a:ext cx="565150" cy="297815"/>
            </a:xfrm>
            <a:custGeom>
              <a:avLst/>
              <a:gdLst/>
              <a:ahLst/>
              <a:cxnLst/>
              <a:rect l="l" t="t" r="r" b="b"/>
              <a:pathLst>
                <a:path w="565150" h="297815">
                  <a:moveTo>
                    <a:pt x="564851" y="0"/>
                  </a:moveTo>
                  <a:lnTo>
                    <a:pt x="0" y="297292"/>
                  </a:lnTo>
                  <a:lnTo>
                    <a:pt x="564851" y="297292"/>
                  </a:lnTo>
                  <a:lnTo>
                    <a:pt x="564851" y="0"/>
                  </a:lnTo>
                  <a:close/>
                </a:path>
              </a:pathLst>
            </a:custGeom>
            <a:solidFill>
              <a:srgbClr val="008F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8625326" y="10178587"/>
              <a:ext cx="1478915" cy="1130300"/>
            </a:xfrm>
            <a:custGeom>
              <a:avLst/>
              <a:gdLst/>
              <a:ahLst/>
              <a:cxnLst/>
              <a:rect l="l" t="t" r="r" b="b"/>
              <a:pathLst>
                <a:path w="1478915" h="1130300">
                  <a:moveTo>
                    <a:pt x="1478772" y="0"/>
                  </a:moveTo>
                  <a:lnTo>
                    <a:pt x="0" y="24248"/>
                  </a:lnTo>
                  <a:lnTo>
                    <a:pt x="513037" y="1129968"/>
                  </a:lnTo>
                  <a:lnTo>
                    <a:pt x="913920" y="1129968"/>
                  </a:lnTo>
                  <a:lnTo>
                    <a:pt x="1478772" y="832674"/>
                  </a:lnTo>
                  <a:lnTo>
                    <a:pt x="1478772" y="0"/>
                  </a:lnTo>
                  <a:close/>
                </a:path>
              </a:pathLst>
            </a:custGeom>
            <a:solidFill>
              <a:srgbClr val="28AE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7503081" y="10177700"/>
              <a:ext cx="1122680" cy="76200"/>
            </a:xfrm>
            <a:custGeom>
              <a:avLst/>
              <a:gdLst/>
              <a:ahLst/>
              <a:cxnLst/>
              <a:rect l="l" t="t" r="r" b="b"/>
              <a:pathLst>
                <a:path w="1122680" h="76200">
                  <a:moveTo>
                    <a:pt x="1101848" y="0"/>
                  </a:moveTo>
                  <a:lnTo>
                    <a:pt x="9362" y="0"/>
                  </a:lnTo>
                  <a:lnTo>
                    <a:pt x="0" y="76151"/>
                  </a:lnTo>
                  <a:lnTo>
                    <a:pt x="1122259" y="25137"/>
                  </a:lnTo>
                  <a:lnTo>
                    <a:pt x="1101848" y="0"/>
                  </a:lnTo>
                  <a:close/>
                </a:path>
              </a:pathLst>
            </a:custGeom>
            <a:solidFill>
              <a:srgbClr val="008F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7254196" y="10177700"/>
              <a:ext cx="258445" cy="76200"/>
            </a:xfrm>
            <a:custGeom>
              <a:avLst/>
              <a:gdLst/>
              <a:ahLst/>
              <a:cxnLst/>
              <a:rect l="l" t="t" r="r" b="b"/>
              <a:pathLst>
                <a:path w="258444" h="76200">
                  <a:moveTo>
                    <a:pt x="258257" y="0"/>
                  </a:moveTo>
                  <a:lnTo>
                    <a:pt x="0" y="0"/>
                  </a:lnTo>
                  <a:lnTo>
                    <a:pt x="248893" y="76154"/>
                  </a:lnTo>
                  <a:lnTo>
                    <a:pt x="258257" y="0"/>
                  </a:lnTo>
                  <a:close/>
                </a:path>
              </a:pathLst>
            </a:custGeom>
            <a:solidFill>
              <a:srgbClr val="0E70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8604918" y="10177700"/>
              <a:ext cx="27940" cy="25400"/>
            </a:xfrm>
            <a:custGeom>
              <a:avLst/>
              <a:gdLst/>
              <a:ahLst/>
              <a:cxnLst/>
              <a:rect l="l" t="t" r="r" b="b"/>
              <a:pathLst>
                <a:path w="27940" h="25400">
                  <a:moveTo>
                    <a:pt x="27412" y="0"/>
                  </a:moveTo>
                  <a:lnTo>
                    <a:pt x="0" y="0"/>
                  </a:lnTo>
                  <a:lnTo>
                    <a:pt x="20409" y="25135"/>
                  </a:lnTo>
                  <a:lnTo>
                    <a:pt x="27412" y="0"/>
                  </a:lnTo>
                  <a:close/>
                </a:path>
              </a:pathLst>
            </a:custGeom>
            <a:solidFill>
              <a:srgbClr val="2359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8625323" y="10177700"/>
              <a:ext cx="50800" cy="25400"/>
            </a:xfrm>
            <a:custGeom>
              <a:avLst/>
              <a:gdLst/>
              <a:ahLst/>
              <a:cxnLst/>
              <a:rect l="l" t="t" r="r" b="b"/>
              <a:pathLst>
                <a:path w="50800" h="25400">
                  <a:moveTo>
                    <a:pt x="50264" y="0"/>
                  </a:moveTo>
                  <a:lnTo>
                    <a:pt x="7002" y="0"/>
                  </a:lnTo>
                  <a:lnTo>
                    <a:pt x="0" y="25132"/>
                  </a:lnTo>
                  <a:lnTo>
                    <a:pt x="50264" y="0"/>
                  </a:lnTo>
                  <a:close/>
                </a:path>
              </a:pathLst>
            </a:custGeom>
            <a:solidFill>
              <a:srgbClr val="62BB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8625320" y="10177700"/>
              <a:ext cx="1478915" cy="25400"/>
            </a:xfrm>
            <a:custGeom>
              <a:avLst/>
              <a:gdLst/>
              <a:ahLst/>
              <a:cxnLst/>
              <a:rect l="l" t="t" r="r" b="b"/>
              <a:pathLst>
                <a:path w="1478915" h="25400">
                  <a:moveTo>
                    <a:pt x="1478778" y="0"/>
                  </a:moveTo>
                  <a:lnTo>
                    <a:pt x="50295" y="0"/>
                  </a:lnTo>
                  <a:lnTo>
                    <a:pt x="0" y="25147"/>
                  </a:lnTo>
                  <a:lnTo>
                    <a:pt x="1478778" y="899"/>
                  </a:lnTo>
                  <a:lnTo>
                    <a:pt x="1478778" y="0"/>
                  </a:lnTo>
                  <a:close/>
                </a:path>
              </a:pathLst>
            </a:custGeom>
            <a:solidFill>
              <a:srgbClr val="43B6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731738" y="10177700"/>
              <a:ext cx="240979" cy="86349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11422514" y="10177700"/>
              <a:ext cx="1398270" cy="250190"/>
            </a:xfrm>
            <a:custGeom>
              <a:avLst/>
              <a:gdLst/>
              <a:ahLst/>
              <a:cxnLst/>
              <a:rect l="l" t="t" r="r" b="b"/>
              <a:pathLst>
                <a:path w="1398270" h="250190">
                  <a:moveTo>
                    <a:pt x="1309230" y="0"/>
                  </a:moveTo>
                  <a:lnTo>
                    <a:pt x="23680" y="0"/>
                  </a:lnTo>
                  <a:lnTo>
                    <a:pt x="0" y="249585"/>
                  </a:lnTo>
                  <a:lnTo>
                    <a:pt x="1397727" y="86354"/>
                  </a:lnTo>
                  <a:lnTo>
                    <a:pt x="1309230" y="0"/>
                  </a:lnTo>
                  <a:close/>
                </a:path>
              </a:pathLst>
            </a:custGeom>
            <a:solidFill>
              <a:srgbClr val="1D44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9946974" y="10177700"/>
              <a:ext cx="1475740" cy="1130935"/>
            </a:xfrm>
            <a:custGeom>
              <a:avLst/>
              <a:gdLst/>
              <a:ahLst/>
              <a:cxnLst/>
              <a:rect l="l" t="t" r="r" b="b"/>
              <a:pathLst>
                <a:path w="1475740" h="1130934">
                  <a:moveTo>
                    <a:pt x="1113400" y="0"/>
                  </a:moveTo>
                  <a:lnTo>
                    <a:pt x="0" y="0"/>
                  </a:lnTo>
                  <a:lnTo>
                    <a:pt x="49166" y="1130855"/>
                  </a:lnTo>
                  <a:lnTo>
                    <a:pt x="308914" y="1130855"/>
                  </a:lnTo>
                  <a:lnTo>
                    <a:pt x="1475540" y="249585"/>
                  </a:lnTo>
                  <a:lnTo>
                    <a:pt x="1113400" y="0"/>
                  </a:lnTo>
                  <a:close/>
                </a:path>
              </a:pathLst>
            </a:custGeom>
            <a:solidFill>
              <a:srgbClr val="2359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1060374" y="10177700"/>
              <a:ext cx="386080" cy="250190"/>
            </a:xfrm>
            <a:custGeom>
              <a:avLst/>
              <a:gdLst/>
              <a:ahLst/>
              <a:cxnLst/>
              <a:rect l="l" t="t" r="r" b="b"/>
              <a:pathLst>
                <a:path w="386079" h="250190">
                  <a:moveTo>
                    <a:pt x="385820" y="0"/>
                  </a:moveTo>
                  <a:lnTo>
                    <a:pt x="0" y="0"/>
                  </a:lnTo>
                  <a:lnTo>
                    <a:pt x="362139" y="249585"/>
                  </a:lnTo>
                  <a:lnTo>
                    <a:pt x="385820" y="0"/>
                  </a:lnTo>
                  <a:close/>
                </a:path>
              </a:pathLst>
            </a:custGeom>
            <a:solidFill>
              <a:srgbClr val="292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0" y="10422188"/>
              <a:ext cx="309880" cy="886460"/>
            </a:xfrm>
            <a:custGeom>
              <a:avLst/>
              <a:gdLst/>
              <a:ahLst/>
              <a:cxnLst/>
              <a:rect l="l" t="t" r="r" b="b"/>
              <a:pathLst>
                <a:path w="309880" h="886459">
                  <a:moveTo>
                    <a:pt x="11253" y="0"/>
                  </a:moveTo>
                  <a:lnTo>
                    <a:pt x="0" y="20319"/>
                  </a:lnTo>
                  <a:lnTo>
                    <a:pt x="0" y="886367"/>
                  </a:lnTo>
                  <a:lnTo>
                    <a:pt x="162009" y="886367"/>
                  </a:lnTo>
                  <a:lnTo>
                    <a:pt x="309673" y="734564"/>
                  </a:lnTo>
                  <a:lnTo>
                    <a:pt x="11253" y="0"/>
                  </a:lnTo>
                  <a:close/>
                </a:path>
              </a:pathLst>
            </a:custGeom>
            <a:solidFill>
              <a:srgbClr val="2724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0" y="10414589"/>
              <a:ext cx="11430" cy="27940"/>
            </a:xfrm>
            <a:custGeom>
              <a:avLst/>
              <a:gdLst/>
              <a:ahLst/>
              <a:cxnLst/>
              <a:rect l="l" t="t" r="r" b="b"/>
              <a:pathLst>
                <a:path w="11430" h="27940">
                  <a:moveTo>
                    <a:pt x="0" y="0"/>
                  </a:moveTo>
                  <a:lnTo>
                    <a:pt x="0" y="27917"/>
                  </a:lnTo>
                  <a:lnTo>
                    <a:pt x="11256" y="75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3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309672" y="10177700"/>
              <a:ext cx="2364740" cy="979169"/>
            </a:xfrm>
            <a:custGeom>
              <a:avLst/>
              <a:gdLst/>
              <a:ahLst/>
              <a:cxnLst/>
              <a:rect l="l" t="t" r="r" b="b"/>
              <a:pathLst>
                <a:path w="2364740" h="979170">
                  <a:moveTo>
                    <a:pt x="1967236" y="0"/>
                  </a:moveTo>
                  <a:lnTo>
                    <a:pt x="928413" y="0"/>
                  </a:lnTo>
                  <a:lnTo>
                    <a:pt x="0" y="979047"/>
                  </a:lnTo>
                  <a:lnTo>
                    <a:pt x="2364378" y="198568"/>
                  </a:lnTo>
                  <a:lnTo>
                    <a:pt x="1967236" y="0"/>
                  </a:lnTo>
                  <a:close/>
                </a:path>
              </a:pathLst>
            </a:custGeom>
            <a:solidFill>
              <a:srgbClr val="292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674051" y="10177700"/>
              <a:ext cx="1507490" cy="589280"/>
            </a:xfrm>
            <a:custGeom>
              <a:avLst/>
              <a:gdLst/>
              <a:ahLst/>
              <a:cxnLst/>
              <a:rect l="l" t="t" r="r" b="b"/>
              <a:pathLst>
                <a:path w="1507489" h="589279">
                  <a:moveTo>
                    <a:pt x="1079163" y="0"/>
                  </a:moveTo>
                  <a:lnTo>
                    <a:pt x="309203" y="0"/>
                  </a:lnTo>
                  <a:lnTo>
                    <a:pt x="0" y="198569"/>
                  </a:lnTo>
                  <a:lnTo>
                    <a:pt x="1507388" y="588809"/>
                  </a:lnTo>
                  <a:lnTo>
                    <a:pt x="1079163" y="0"/>
                  </a:lnTo>
                  <a:close/>
                </a:path>
              </a:pathLst>
            </a:custGeom>
            <a:solidFill>
              <a:srgbClr val="1D44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53"/>
          <p:cNvSpPr txBox="1"/>
          <p:nvPr/>
        </p:nvSpPr>
        <p:spPr>
          <a:xfrm>
            <a:off x="-11256" y="6743261"/>
            <a:ext cx="20104100" cy="299697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6985" algn="ctr">
              <a:lnSpc>
                <a:spcPct val="100000"/>
              </a:lnSpc>
              <a:spcBef>
                <a:spcPts val="130"/>
              </a:spcBef>
            </a:pPr>
            <a:r>
              <a:rPr lang="en-US" sz="6400" dirty="0">
                <a:solidFill>
                  <a:srgbClr val="4C598E"/>
                </a:solidFill>
                <a:latin typeface="UniversLTStd-LightCn"/>
                <a:cs typeface="UniversLTStd-LightCn"/>
              </a:rPr>
              <a:t>Chief Executive Officer</a:t>
            </a:r>
          </a:p>
          <a:p>
            <a:pPr marL="6985" algn="ctr">
              <a:lnSpc>
                <a:spcPct val="100000"/>
              </a:lnSpc>
              <a:spcBef>
                <a:spcPts val="130"/>
              </a:spcBef>
            </a:pPr>
            <a:r>
              <a:rPr lang="en-US" sz="6400" dirty="0">
                <a:solidFill>
                  <a:srgbClr val="4C598E"/>
                </a:solidFill>
                <a:latin typeface="UniversLTStd-LightCn"/>
                <a:cs typeface="UniversLTStd-LightCn"/>
              </a:rPr>
              <a:t>Digital Wellness Speaker</a:t>
            </a:r>
          </a:p>
          <a:p>
            <a:pPr marL="6985" algn="ctr">
              <a:lnSpc>
                <a:spcPct val="100000"/>
              </a:lnSpc>
              <a:spcBef>
                <a:spcPts val="130"/>
              </a:spcBef>
            </a:pPr>
            <a:r>
              <a:rPr lang="en-US" sz="6400" dirty="0">
                <a:solidFill>
                  <a:srgbClr val="4C598E"/>
                </a:solidFill>
                <a:latin typeface="UniversLTStd-LightCn"/>
                <a:cs typeface="UniversLTStd-LightCn"/>
              </a:rPr>
              <a:t>LD Class XXX</a:t>
            </a:r>
            <a:endParaRPr sz="6400" dirty="0">
              <a:latin typeface="UniversLTStd-LightCn"/>
              <a:cs typeface="UniversLTStd-LightCn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8044312" y="3349037"/>
            <a:ext cx="388620" cy="457200"/>
          </a:xfrm>
          <a:custGeom>
            <a:avLst/>
            <a:gdLst/>
            <a:ahLst/>
            <a:cxnLst/>
            <a:rect l="l" t="t" r="r" b="b"/>
            <a:pathLst>
              <a:path w="388620" h="457200">
                <a:moveTo>
                  <a:pt x="141252" y="0"/>
                </a:moveTo>
                <a:lnTo>
                  <a:pt x="0" y="0"/>
                </a:lnTo>
                <a:lnTo>
                  <a:pt x="0" y="456666"/>
                </a:lnTo>
                <a:lnTo>
                  <a:pt x="141252" y="456666"/>
                </a:lnTo>
                <a:lnTo>
                  <a:pt x="169792" y="455758"/>
                </a:lnTo>
                <a:lnTo>
                  <a:pt x="220104" y="448494"/>
                </a:lnTo>
                <a:lnTo>
                  <a:pt x="261648" y="434384"/>
                </a:lnTo>
                <a:lnTo>
                  <a:pt x="292465" y="417955"/>
                </a:lnTo>
                <a:lnTo>
                  <a:pt x="42574" y="417955"/>
                </a:lnTo>
                <a:lnTo>
                  <a:pt x="42574" y="38689"/>
                </a:lnTo>
                <a:lnTo>
                  <a:pt x="292444" y="38689"/>
                </a:lnTo>
                <a:lnTo>
                  <a:pt x="279685" y="31037"/>
                </a:lnTo>
                <a:lnTo>
                  <a:pt x="241877" y="14502"/>
                </a:lnTo>
                <a:lnTo>
                  <a:pt x="196076" y="3626"/>
                </a:lnTo>
                <a:lnTo>
                  <a:pt x="169792" y="906"/>
                </a:lnTo>
                <a:lnTo>
                  <a:pt x="141252" y="0"/>
                </a:lnTo>
                <a:close/>
              </a:path>
              <a:path w="388620" h="457200">
                <a:moveTo>
                  <a:pt x="292444" y="38689"/>
                </a:moveTo>
                <a:lnTo>
                  <a:pt x="130299" y="38689"/>
                </a:lnTo>
                <a:lnTo>
                  <a:pt x="152497" y="39397"/>
                </a:lnTo>
                <a:lnTo>
                  <a:pt x="173981" y="41518"/>
                </a:lnTo>
                <a:lnTo>
                  <a:pt x="214789" y="49977"/>
                </a:lnTo>
                <a:lnTo>
                  <a:pt x="251547" y="64253"/>
                </a:lnTo>
                <a:lnTo>
                  <a:pt x="296900" y="96883"/>
                </a:lnTo>
                <a:lnTo>
                  <a:pt x="328963" y="143503"/>
                </a:lnTo>
                <a:lnTo>
                  <a:pt x="341526" y="182612"/>
                </a:lnTo>
                <a:lnTo>
                  <a:pt x="345717" y="228317"/>
                </a:lnTo>
                <a:lnTo>
                  <a:pt x="344669" y="252007"/>
                </a:lnTo>
                <a:lnTo>
                  <a:pt x="336290" y="294422"/>
                </a:lnTo>
                <a:lnTo>
                  <a:pt x="319804" y="330260"/>
                </a:lnTo>
                <a:lnTo>
                  <a:pt x="283153" y="372166"/>
                </a:lnTo>
                <a:lnTo>
                  <a:pt x="233811" y="400286"/>
                </a:lnTo>
                <a:lnTo>
                  <a:pt x="194746" y="411608"/>
                </a:lnTo>
                <a:lnTo>
                  <a:pt x="152497" y="417250"/>
                </a:lnTo>
                <a:lnTo>
                  <a:pt x="130299" y="417955"/>
                </a:lnTo>
                <a:lnTo>
                  <a:pt x="292465" y="417955"/>
                </a:lnTo>
                <a:lnTo>
                  <a:pt x="323544" y="393469"/>
                </a:lnTo>
                <a:lnTo>
                  <a:pt x="353790" y="355078"/>
                </a:lnTo>
                <a:lnTo>
                  <a:pt x="372768" y="315224"/>
                </a:lnTo>
                <a:lnTo>
                  <a:pt x="385049" y="267493"/>
                </a:lnTo>
                <a:lnTo>
                  <a:pt x="388170" y="233266"/>
                </a:lnTo>
                <a:lnTo>
                  <a:pt x="388170" y="223385"/>
                </a:lnTo>
                <a:lnTo>
                  <a:pt x="383051" y="178095"/>
                </a:lnTo>
                <a:lnTo>
                  <a:pt x="367490" y="128431"/>
                </a:lnTo>
                <a:lnTo>
                  <a:pt x="345153" y="88186"/>
                </a:lnTo>
                <a:lnTo>
                  <a:pt x="310566" y="51600"/>
                </a:lnTo>
                <a:lnTo>
                  <a:pt x="295990" y="40816"/>
                </a:lnTo>
                <a:lnTo>
                  <a:pt x="292444" y="38689"/>
                </a:lnTo>
                <a:close/>
              </a:path>
            </a:pathLst>
          </a:custGeom>
          <a:solidFill>
            <a:srgbClr val="2127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669959" y="3349046"/>
            <a:ext cx="290195" cy="457200"/>
          </a:xfrm>
          <a:custGeom>
            <a:avLst/>
            <a:gdLst/>
            <a:ahLst/>
            <a:cxnLst/>
            <a:rect l="l" t="t" r="r" b="b"/>
            <a:pathLst>
              <a:path w="290195" h="457200">
                <a:moveTo>
                  <a:pt x="289610" y="417830"/>
                </a:moveTo>
                <a:lnTo>
                  <a:pt x="42570" y="417830"/>
                </a:lnTo>
                <a:lnTo>
                  <a:pt x="42570" y="365760"/>
                </a:lnTo>
                <a:lnTo>
                  <a:pt x="210693" y="365760"/>
                </a:lnTo>
                <a:lnTo>
                  <a:pt x="210693" y="326390"/>
                </a:lnTo>
                <a:lnTo>
                  <a:pt x="42570" y="326390"/>
                </a:lnTo>
                <a:lnTo>
                  <a:pt x="42570" y="38100"/>
                </a:lnTo>
                <a:lnTo>
                  <a:pt x="279285" y="38100"/>
                </a:lnTo>
                <a:lnTo>
                  <a:pt x="279285" y="0"/>
                </a:lnTo>
                <a:lnTo>
                  <a:pt x="0" y="0"/>
                </a:lnTo>
                <a:lnTo>
                  <a:pt x="0" y="38100"/>
                </a:lnTo>
                <a:lnTo>
                  <a:pt x="0" y="326390"/>
                </a:lnTo>
                <a:lnTo>
                  <a:pt x="0" y="365760"/>
                </a:lnTo>
                <a:lnTo>
                  <a:pt x="0" y="417830"/>
                </a:lnTo>
                <a:lnTo>
                  <a:pt x="0" y="457200"/>
                </a:lnTo>
                <a:lnTo>
                  <a:pt x="289610" y="457200"/>
                </a:lnTo>
                <a:lnTo>
                  <a:pt x="289610" y="417830"/>
                </a:lnTo>
                <a:close/>
              </a:path>
            </a:pathLst>
          </a:custGeom>
          <a:solidFill>
            <a:srgbClr val="2127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9139504" y="3349643"/>
            <a:ext cx="354965" cy="455930"/>
          </a:xfrm>
          <a:custGeom>
            <a:avLst/>
            <a:gdLst/>
            <a:ahLst/>
            <a:cxnLst/>
            <a:rect l="l" t="t" r="r" b="b"/>
            <a:pathLst>
              <a:path w="354965" h="455929">
                <a:moveTo>
                  <a:pt x="354774" y="0"/>
                </a:moveTo>
                <a:lnTo>
                  <a:pt x="0" y="0"/>
                </a:lnTo>
                <a:lnTo>
                  <a:pt x="0" y="38100"/>
                </a:lnTo>
                <a:lnTo>
                  <a:pt x="156083" y="38100"/>
                </a:lnTo>
                <a:lnTo>
                  <a:pt x="156083" y="455930"/>
                </a:lnTo>
                <a:lnTo>
                  <a:pt x="198653" y="455930"/>
                </a:lnTo>
                <a:lnTo>
                  <a:pt x="198653" y="38100"/>
                </a:lnTo>
                <a:lnTo>
                  <a:pt x="354774" y="38100"/>
                </a:lnTo>
                <a:lnTo>
                  <a:pt x="354774" y="0"/>
                </a:lnTo>
                <a:close/>
              </a:path>
            </a:pathLst>
          </a:custGeom>
          <a:solidFill>
            <a:srgbClr val="2127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9706479" y="3349035"/>
            <a:ext cx="299085" cy="457200"/>
          </a:xfrm>
          <a:custGeom>
            <a:avLst/>
            <a:gdLst/>
            <a:ahLst/>
            <a:cxnLst/>
            <a:rect l="l" t="t" r="r" b="b"/>
            <a:pathLst>
              <a:path w="299084" h="457200">
                <a:moveTo>
                  <a:pt x="125975" y="0"/>
                </a:moveTo>
                <a:lnTo>
                  <a:pt x="0" y="0"/>
                </a:lnTo>
                <a:lnTo>
                  <a:pt x="0" y="456666"/>
                </a:lnTo>
                <a:lnTo>
                  <a:pt x="42564" y="456666"/>
                </a:lnTo>
                <a:lnTo>
                  <a:pt x="42564" y="239940"/>
                </a:lnTo>
                <a:lnTo>
                  <a:pt x="167331" y="239940"/>
                </a:lnTo>
                <a:lnTo>
                  <a:pt x="165764" y="237354"/>
                </a:lnTo>
                <a:lnTo>
                  <a:pt x="175233" y="235828"/>
                </a:lnTo>
                <a:lnTo>
                  <a:pt x="184948" y="233813"/>
                </a:lnTo>
                <a:lnTo>
                  <a:pt x="224860" y="220187"/>
                </a:lnTo>
                <a:lnTo>
                  <a:pt x="251300" y="201239"/>
                </a:lnTo>
                <a:lnTo>
                  <a:pt x="42564" y="201239"/>
                </a:lnTo>
                <a:lnTo>
                  <a:pt x="42564" y="38700"/>
                </a:lnTo>
                <a:lnTo>
                  <a:pt x="251492" y="38700"/>
                </a:lnTo>
                <a:lnTo>
                  <a:pt x="248317" y="35475"/>
                </a:lnTo>
                <a:lnTo>
                  <a:pt x="214789" y="14826"/>
                </a:lnTo>
                <a:lnTo>
                  <a:pt x="178015" y="4512"/>
                </a:lnTo>
                <a:lnTo>
                  <a:pt x="134163" y="219"/>
                </a:lnTo>
                <a:lnTo>
                  <a:pt x="125975" y="0"/>
                </a:lnTo>
                <a:close/>
              </a:path>
              <a:path w="299084" h="457200">
                <a:moveTo>
                  <a:pt x="167331" y="239940"/>
                </a:moveTo>
                <a:lnTo>
                  <a:pt x="121902" y="239940"/>
                </a:lnTo>
                <a:lnTo>
                  <a:pt x="250254" y="456666"/>
                </a:lnTo>
                <a:lnTo>
                  <a:pt x="298640" y="456666"/>
                </a:lnTo>
                <a:lnTo>
                  <a:pt x="167331" y="239940"/>
                </a:lnTo>
                <a:close/>
              </a:path>
              <a:path w="299084" h="457200">
                <a:moveTo>
                  <a:pt x="251492" y="38700"/>
                </a:moveTo>
                <a:lnTo>
                  <a:pt x="132875" y="38700"/>
                </a:lnTo>
                <a:lnTo>
                  <a:pt x="148852" y="39226"/>
                </a:lnTo>
                <a:lnTo>
                  <a:pt x="163263" y="40801"/>
                </a:lnTo>
                <a:lnTo>
                  <a:pt x="205985" y="56440"/>
                </a:lnTo>
                <a:lnTo>
                  <a:pt x="233178" y="87193"/>
                </a:lnTo>
                <a:lnTo>
                  <a:pt x="239940" y="119964"/>
                </a:lnTo>
                <a:lnTo>
                  <a:pt x="239677" y="125936"/>
                </a:lnTo>
                <a:lnTo>
                  <a:pt x="225279" y="165967"/>
                </a:lnTo>
                <a:lnTo>
                  <a:pt x="187376" y="192852"/>
                </a:lnTo>
                <a:lnTo>
                  <a:pt x="148852" y="200715"/>
                </a:lnTo>
                <a:lnTo>
                  <a:pt x="132875" y="201239"/>
                </a:lnTo>
                <a:lnTo>
                  <a:pt x="251300" y="201239"/>
                </a:lnTo>
                <a:lnTo>
                  <a:pt x="276155" y="162779"/>
                </a:lnTo>
                <a:lnTo>
                  <a:pt x="282494" y="119964"/>
                </a:lnTo>
                <a:lnTo>
                  <a:pt x="281890" y="105701"/>
                </a:lnTo>
                <a:lnTo>
                  <a:pt x="267675" y="59781"/>
                </a:lnTo>
                <a:lnTo>
                  <a:pt x="255420" y="42689"/>
                </a:lnTo>
                <a:lnTo>
                  <a:pt x="251492" y="38700"/>
                </a:lnTo>
                <a:close/>
              </a:path>
            </a:pathLst>
          </a:custGeom>
          <a:solidFill>
            <a:srgbClr val="2127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0201181" y="3337417"/>
            <a:ext cx="472440" cy="480059"/>
          </a:xfrm>
          <a:custGeom>
            <a:avLst/>
            <a:gdLst/>
            <a:ahLst/>
            <a:cxnLst/>
            <a:rect l="l" t="t" r="r" b="b"/>
            <a:pathLst>
              <a:path w="472440" h="480060">
                <a:moveTo>
                  <a:pt x="236076" y="0"/>
                </a:moveTo>
                <a:lnTo>
                  <a:pt x="186007" y="4520"/>
                </a:lnTo>
                <a:lnTo>
                  <a:pt x="140288" y="18072"/>
                </a:lnTo>
                <a:lnTo>
                  <a:pt x="99796" y="39668"/>
                </a:lnTo>
                <a:lnTo>
                  <a:pt x="65788" y="68060"/>
                </a:lnTo>
                <a:lnTo>
                  <a:pt x="38223" y="102965"/>
                </a:lnTo>
                <a:lnTo>
                  <a:pt x="17413" y="143838"/>
                </a:lnTo>
                <a:lnTo>
                  <a:pt x="4355" y="189800"/>
                </a:lnTo>
                <a:lnTo>
                  <a:pt x="0" y="239940"/>
                </a:lnTo>
                <a:lnTo>
                  <a:pt x="1089" y="265567"/>
                </a:lnTo>
                <a:lnTo>
                  <a:pt x="9797" y="313787"/>
                </a:lnTo>
                <a:lnTo>
                  <a:pt x="26971" y="357708"/>
                </a:lnTo>
                <a:lnTo>
                  <a:pt x="51164" y="395767"/>
                </a:lnTo>
                <a:lnTo>
                  <a:pt x="82054" y="427568"/>
                </a:lnTo>
                <a:lnTo>
                  <a:pt x="119305" y="452402"/>
                </a:lnTo>
                <a:lnTo>
                  <a:pt x="162603" y="469916"/>
                </a:lnTo>
                <a:lnTo>
                  <a:pt x="210499" y="478782"/>
                </a:lnTo>
                <a:lnTo>
                  <a:pt x="236076" y="479891"/>
                </a:lnTo>
                <a:lnTo>
                  <a:pt x="261654" y="478782"/>
                </a:lnTo>
                <a:lnTo>
                  <a:pt x="309549" y="469916"/>
                </a:lnTo>
                <a:lnTo>
                  <a:pt x="352837" y="452402"/>
                </a:lnTo>
                <a:lnTo>
                  <a:pt x="371706" y="441190"/>
                </a:lnTo>
                <a:lnTo>
                  <a:pt x="236076" y="441190"/>
                </a:lnTo>
                <a:lnTo>
                  <a:pt x="214372" y="440223"/>
                </a:lnTo>
                <a:lnTo>
                  <a:pt x="174227" y="432484"/>
                </a:lnTo>
                <a:lnTo>
                  <a:pt x="138546" y="417242"/>
                </a:lnTo>
                <a:lnTo>
                  <a:pt x="94813" y="383140"/>
                </a:lnTo>
                <a:lnTo>
                  <a:pt x="63616" y="337057"/>
                </a:lnTo>
                <a:lnTo>
                  <a:pt x="50190" y="300536"/>
                </a:lnTo>
                <a:lnTo>
                  <a:pt x="43420" y="260866"/>
                </a:lnTo>
                <a:lnTo>
                  <a:pt x="42574" y="239940"/>
                </a:lnTo>
                <a:lnTo>
                  <a:pt x="43420" y="219019"/>
                </a:lnTo>
                <a:lnTo>
                  <a:pt x="50190" y="179354"/>
                </a:lnTo>
                <a:lnTo>
                  <a:pt x="63616" y="142833"/>
                </a:lnTo>
                <a:lnTo>
                  <a:pt x="94813" y="96761"/>
                </a:lnTo>
                <a:lnTo>
                  <a:pt x="138546" y="62650"/>
                </a:lnTo>
                <a:lnTo>
                  <a:pt x="174227" y="47411"/>
                </a:lnTo>
                <a:lnTo>
                  <a:pt x="214372" y="39668"/>
                </a:lnTo>
                <a:lnTo>
                  <a:pt x="236076" y="38700"/>
                </a:lnTo>
                <a:lnTo>
                  <a:pt x="370752" y="38700"/>
                </a:lnTo>
                <a:lnTo>
                  <a:pt x="352837" y="27965"/>
                </a:lnTo>
                <a:lnTo>
                  <a:pt x="331864" y="18072"/>
                </a:lnTo>
                <a:lnTo>
                  <a:pt x="309549" y="10168"/>
                </a:lnTo>
                <a:lnTo>
                  <a:pt x="286145" y="4520"/>
                </a:lnTo>
                <a:lnTo>
                  <a:pt x="261654" y="1130"/>
                </a:lnTo>
                <a:lnTo>
                  <a:pt x="236076" y="0"/>
                </a:lnTo>
                <a:close/>
              </a:path>
              <a:path w="472440" h="480060">
                <a:moveTo>
                  <a:pt x="370752" y="38700"/>
                </a:moveTo>
                <a:lnTo>
                  <a:pt x="236076" y="38700"/>
                </a:lnTo>
                <a:lnTo>
                  <a:pt x="257786" y="39668"/>
                </a:lnTo>
                <a:lnTo>
                  <a:pt x="278406" y="42572"/>
                </a:lnTo>
                <a:lnTo>
                  <a:pt x="316377" y="54186"/>
                </a:lnTo>
                <a:lnTo>
                  <a:pt x="364093" y="83939"/>
                </a:lnTo>
                <a:lnTo>
                  <a:pt x="399584" y="126264"/>
                </a:lnTo>
                <a:lnTo>
                  <a:pt x="421943" y="179354"/>
                </a:lnTo>
                <a:lnTo>
                  <a:pt x="428720" y="219019"/>
                </a:lnTo>
                <a:lnTo>
                  <a:pt x="429568" y="239940"/>
                </a:lnTo>
                <a:lnTo>
                  <a:pt x="428720" y="260866"/>
                </a:lnTo>
                <a:lnTo>
                  <a:pt x="421943" y="300536"/>
                </a:lnTo>
                <a:lnTo>
                  <a:pt x="408529" y="337057"/>
                </a:lnTo>
                <a:lnTo>
                  <a:pt x="377339" y="383140"/>
                </a:lnTo>
                <a:lnTo>
                  <a:pt x="333611" y="417242"/>
                </a:lnTo>
                <a:lnTo>
                  <a:pt x="297936" y="432484"/>
                </a:lnTo>
                <a:lnTo>
                  <a:pt x="257786" y="440223"/>
                </a:lnTo>
                <a:lnTo>
                  <a:pt x="236076" y="441190"/>
                </a:lnTo>
                <a:lnTo>
                  <a:pt x="371706" y="441190"/>
                </a:lnTo>
                <a:lnTo>
                  <a:pt x="406354" y="412500"/>
                </a:lnTo>
                <a:lnTo>
                  <a:pt x="433929" y="377502"/>
                </a:lnTo>
                <a:lnTo>
                  <a:pt x="454719" y="336387"/>
                </a:lnTo>
                <a:lnTo>
                  <a:pt x="467798" y="290182"/>
                </a:lnTo>
                <a:lnTo>
                  <a:pt x="472153" y="239940"/>
                </a:lnTo>
                <a:lnTo>
                  <a:pt x="471065" y="214346"/>
                </a:lnTo>
                <a:lnTo>
                  <a:pt x="462350" y="166299"/>
                </a:lnTo>
                <a:lnTo>
                  <a:pt x="445174" y="122656"/>
                </a:lnTo>
                <a:lnTo>
                  <a:pt x="420987" y="84766"/>
                </a:lnTo>
                <a:lnTo>
                  <a:pt x="390087" y="52961"/>
                </a:lnTo>
                <a:lnTo>
                  <a:pt x="372246" y="39595"/>
                </a:lnTo>
                <a:lnTo>
                  <a:pt x="370752" y="38700"/>
                </a:lnTo>
                <a:close/>
              </a:path>
            </a:pathLst>
          </a:custGeom>
          <a:solidFill>
            <a:srgbClr val="2127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0910693" y="3349039"/>
            <a:ext cx="43180" cy="457200"/>
          </a:xfrm>
          <a:custGeom>
            <a:avLst/>
            <a:gdLst/>
            <a:ahLst/>
            <a:cxnLst/>
            <a:rect l="l" t="t" r="r" b="b"/>
            <a:pathLst>
              <a:path w="43179" h="457200">
                <a:moveTo>
                  <a:pt x="42574" y="0"/>
                </a:moveTo>
                <a:lnTo>
                  <a:pt x="0" y="0"/>
                </a:lnTo>
                <a:lnTo>
                  <a:pt x="0" y="456666"/>
                </a:lnTo>
                <a:lnTo>
                  <a:pt x="42574" y="456666"/>
                </a:lnTo>
                <a:lnTo>
                  <a:pt x="42574" y="0"/>
                </a:lnTo>
                <a:close/>
              </a:path>
            </a:pathLst>
          </a:custGeom>
          <a:solidFill>
            <a:srgbClr val="2127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1165433" y="3349643"/>
            <a:ext cx="354965" cy="455930"/>
          </a:xfrm>
          <a:custGeom>
            <a:avLst/>
            <a:gdLst/>
            <a:ahLst/>
            <a:cxnLst/>
            <a:rect l="l" t="t" r="r" b="b"/>
            <a:pathLst>
              <a:path w="354965" h="455929">
                <a:moveTo>
                  <a:pt x="354774" y="0"/>
                </a:moveTo>
                <a:lnTo>
                  <a:pt x="0" y="0"/>
                </a:lnTo>
                <a:lnTo>
                  <a:pt x="0" y="38100"/>
                </a:lnTo>
                <a:lnTo>
                  <a:pt x="156108" y="38100"/>
                </a:lnTo>
                <a:lnTo>
                  <a:pt x="156108" y="455930"/>
                </a:lnTo>
                <a:lnTo>
                  <a:pt x="198678" y="455930"/>
                </a:lnTo>
                <a:lnTo>
                  <a:pt x="198678" y="38100"/>
                </a:lnTo>
                <a:lnTo>
                  <a:pt x="354774" y="38100"/>
                </a:lnTo>
                <a:lnTo>
                  <a:pt x="354774" y="0"/>
                </a:lnTo>
                <a:close/>
              </a:path>
            </a:pathLst>
          </a:custGeom>
          <a:solidFill>
            <a:srgbClr val="2127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576021" y="2152439"/>
            <a:ext cx="6450330" cy="26670"/>
          </a:xfrm>
          <a:custGeom>
            <a:avLst/>
            <a:gdLst/>
            <a:ahLst/>
            <a:cxnLst/>
            <a:rect l="l" t="t" r="r" b="b"/>
            <a:pathLst>
              <a:path w="6450330" h="26669">
                <a:moveTo>
                  <a:pt x="6450025" y="0"/>
                </a:moveTo>
                <a:lnTo>
                  <a:pt x="0" y="0"/>
                </a:lnTo>
                <a:lnTo>
                  <a:pt x="0" y="13233"/>
                </a:lnTo>
                <a:lnTo>
                  <a:pt x="0" y="26466"/>
                </a:lnTo>
                <a:lnTo>
                  <a:pt x="6450025" y="26466"/>
                </a:lnTo>
                <a:lnTo>
                  <a:pt x="6450025" y="13233"/>
                </a:lnTo>
                <a:lnTo>
                  <a:pt x="6450025" y="0"/>
                </a:lnTo>
                <a:close/>
              </a:path>
            </a:pathLst>
          </a:custGeom>
          <a:solidFill>
            <a:srgbClr val="2127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1628285" y="3545325"/>
            <a:ext cx="1398270" cy="26670"/>
          </a:xfrm>
          <a:custGeom>
            <a:avLst/>
            <a:gdLst/>
            <a:ahLst/>
            <a:cxnLst/>
            <a:rect l="l" t="t" r="r" b="b"/>
            <a:pathLst>
              <a:path w="1398269" h="26670">
                <a:moveTo>
                  <a:pt x="1397762" y="0"/>
                </a:moveTo>
                <a:lnTo>
                  <a:pt x="0" y="0"/>
                </a:lnTo>
                <a:lnTo>
                  <a:pt x="0" y="26454"/>
                </a:lnTo>
                <a:lnTo>
                  <a:pt x="1397762" y="26454"/>
                </a:lnTo>
                <a:lnTo>
                  <a:pt x="1397762" y="13220"/>
                </a:lnTo>
                <a:lnTo>
                  <a:pt x="1397762" y="0"/>
                </a:lnTo>
                <a:close/>
              </a:path>
            </a:pathLst>
          </a:custGeom>
          <a:solidFill>
            <a:srgbClr val="2127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576021" y="3545325"/>
            <a:ext cx="1260475" cy="26670"/>
          </a:xfrm>
          <a:custGeom>
            <a:avLst/>
            <a:gdLst/>
            <a:ahLst/>
            <a:cxnLst/>
            <a:rect l="l" t="t" r="r" b="b"/>
            <a:pathLst>
              <a:path w="1260475" h="26670">
                <a:moveTo>
                  <a:pt x="1260119" y="0"/>
                </a:moveTo>
                <a:lnTo>
                  <a:pt x="0" y="0"/>
                </a:lnTo>
                <a:lnTo>
                  <a:pt x="0" y="13220"/>
                </a:lnTo>
                <a:lnTo>
                  <a:pt x="0" y="26454"/>
                </a:lnTo>
                <a:lnTo>
                  <a:pt x="1260119" y="26454"/>
                </a:lnTo>
                <a:lnTo>
                  <a:pt x="1260119" y="13220"/>
                </a:lnTo>
                <a:lnTo>
                  <a:pt x="1260119" y="0"/>
                </a:lnTo>
                <a:close/>
              </a:path>
            </a:pathLst>
          </a:custGeom>
          <a:solidFill>
            <a:srgbClr val="2127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093991" y="2466574"/>
            <a:ext cx="377825" cy="674370"/>
          </a:xfrm>
          <a:custGeom>
            <a:avLst/>
            <a:gdLst/>
            <a:ahLst/>
            <a:cxnLst/>
            <a:rect l="l" t="t" r="r" b="b"/>
            <a:pathLst>
              <a:path w="377825" h="674369">
                <a:moveTo>
                  <a:pt x="377202" y="617220"/>
                </a:moveTo>
                <a:lnTo>
                  <a:pt x="62865" y="617220"/>
                </a:lnTo>
                <a:lnTo>
                  <a:pt x="62865" y="0"/>
                </a:lnTo>
                <a:lnTo>
                  <a:pt x="0" y="0"/>
                </a:lnTo>
                <a:lnTo>
                  <a:pt x="0" y="617220"/>
                </a:lnTo>
                <a:lnTo>
                  <a:pt x="0" y="674370"/>
                </a:lnTo>
                <a:lnTo>
                  <a:pt x="377202" y="674370"/>
                </a:lnTo>
                <a:lnTo>
                  <a:pt x="377202" y="617220"/>
                </a:lnTo>
                <a:close/>
              </a:path>
            </a:pathLst>
          </a:custGeom>
          <a:solidFill>
            <a:srgbClr val="2127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570254" y="2466574"/>
            <a:ext cx="427990" cy="674370"/>
          </a:xfrm>
          <a:custGeom>
            <a:avLst/>
            <a:gdLst/>
            <a:ahLst/>
            <a:cxnLst/>
            <a:rect l="l" t="t" r="r" b="b"/>
            <a:pathLst>
              <a:path w="427990" h="674369">
                <a:moveTo>
                  <a:pt x="427685" y="617220"/>
                </a:moveTo>
                <a:lnTo>
                  <a:pt x="62865" y="617220"/>
                </a:lnTo>
                <a:lnTo>
                  <a:pt x="62865" y="525780"/>
                </a:lnTo>
                <a:lnTo>
                  <a:pt x="337616" y="525780"/>
                </a:lnTo>
                <a:lnTo>
                  <a:pt x="337616" y="468630"/>
                </a:lnTo>
                <a:lnTo>
                  <a:pt x="62865" y="468630"/>
                </a:lnTo>
                <a:lnTo>
                  <a:pt x="62865" y="57150"/>
                </a:lnTo>
                <a:lnTo>
                  <a:pt x="412445" y="57150"/>
                </a:lnTo>
                <a:lnTo>
                  <a:pt x="412445" y="0"/>
                </a:lnTo>
                <a:lnTo>
                  <a:pt x="0" y="0"/>
                </a:lnTo>
                <a:lnTo>
                  <a:pt x="0" y="57150"/>
                </a:lnTo>
                <a:lnTo>
                  <a:pt x="0" y="468630"/>
                </a:lnTo>
                <a:lnTo>
                  <a:pt x="0" y="525780"/>
                </a:lnTo>
                <a:lnTo>
                  <a:pt x="0" y="617220"/>
                </a:lnTo>
                <a:lnTo>
                  <a:pt x="0" y="674370"/>
                </a:lnTo>
                <a:lnTo>
                  <a:pt x="427685" y="674370"/>
                </a:lnTo>
                <a:lnTo>
                  <a:pt x="427685" y="617220"/>
                </a:lnTo>
                <a:close/>
              </a:path>
            </a:pathLst>
          </a:custGeom>
          <a:solidFill>
            <a:srgbClr val="2127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9488564" y="2466574"/>
            <a:ext cx="427990" cy="674370"/>
          </a:xfrm>
          <a:custGeom>
            <a:avLst/>
            <a:gdLst/>
            <a:ahLst/>
            <a:cxnLst/>
            <a:rect l="l" t="t" r="r" b="b"/>
            <a:pathLst>
              <a:path w="427990" h="674369">
                <a:moveTo>
                  <a:pt x="427685" y="617220"/>
                </a:moveTo>
                <a:lnTo>
                  <a:pt x="62877" y="617220"/>
                </a:lnTo>
                <a:lnTo>
                  <a:pt x="62877" y="525780"/>
                </a:lnTo>
                <a:lnTo>
                  <a:pt x="337616" y="525780"/>
                </a:lnTo>
                <a:lnTo>
                  <a:pt x="337616" y="468630"/>
                </a:lnTo>
                <a:lnTo>
                  <a:pt x="62877" y="468630"/>
                </a:lnTo>
                <a:lnTo>
                  <a:pt x="62877" y="57150"/>
                </a:lnTo>
                <a:lnTo>
                  <a:pt x="412457" y="57150"/>
                </a:lnTo>
                <a:lnTo>
                  <a:pt x="412457" y="0"/>
                </a:lnTo>
                <a:lnTo>
                  <a:pt x="0" y="0"/>
                </a:lnTo>
                <a:lnTo>
                  <a:pt x="0" y="57150"/>
                </a:lnTo>
                <a:lnTo>
                  <a:pt x="0" y="468630"/>
                </a:lnTo>
                <a:lnTo>
                  <a:pt x="0" y="525780"/>
                </a:lnTo>
                <a:lnTo>
                  <a:pt x="0" y="617220"/>
                </a:lnTo>
                <a:lnTo>
                  <a:pt x="0" y="674370"/>
                </a:lnTo>
                <a:lnTo>
                  <a:pt x="427685" y="674370"/>
                </a:lnTo>
                <a:lnTo>
                  <a:pt x="427685" y="617220"/>
                </a:lnTo>
                <a:close/>
              </a:path>
            </a:pathLst>
          </a:custGeom>
          <a:solidFill>
            <a:srgbClr val="2127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8047474" y="2466563"/>
            <a:ext cx="643255" cy="675005"/>
          </a:xfrm>
          <a:custGeom>
            <a:avLst/>
            <a:gdLst/>
            <a:ahLst/>
            <a:cxnLst/>
            <a:rect l="l" t="t" r="r" b="b"/>
            <a:pathLst>
              <a:path w="643254" h="675005">
                <a:moveTo>
                  <a:pt x="359109" y="0"/>
                </a:moveTo>
                <a:lnTo>
                  <a:pt x="294336" y="0"/>
                </a:lnTo>
                <a:lnTo>
                  <a:pt x="0" y="674398"/>
                </a:lnTo>
                <a:lnTo>
                  <a:pt x="65725" y="674398"/>
                </a:lnTo>
                <a:lnTo>
                  <a:pt x="141932" y="495325"/>
                </a:lnTo>
                <a:lnTo>
                  <a:pt x="567592" y="495325"/>
                </a:lnTo>
                <a:lnTo>
                  <a:pt x="543538" y="438175"/>
                </a:lnTo>
                <a:lnTo>
                  <a:pt x="166696" y="438175"/>
                </a:lnTo>
                <a:lnTo>
                  <a:pt x="323864" y="68584"/>
                </a:lnTo>
                <a:lnTo>
                  <a:pt x="387976" y="68584"/>
                </a:lnTo>
                <a:lnTo>
                  <a:pt x="359109" y="0"/>
                </a:lnTo>
                <a:close/>
              </a:path>
              <a:path w="643254" h="675005">
                <a:moveTo>
                  <a:pt x="567592" y="495325"/>
                </a:moveTo>
                <a:lnTo>
                  <a:pt x="499136" y="495325"/>
                </a:lnTo>
                <a:lnTo>
                  <a:pt x="572474" y="674398"/>
                </a:lnTo>
                <a:lnTo>
                  <a:pt x="642964" y="674398"/>
                </a:lnTo>
                <a:lnTo>
                  <a:pt x="567592" y="495325"/>
                </a:lnTo>
                <a:close/>
              </a:path>
              <a:path w="643254" h="675005">
                <a:moveTo>
                  <a:pt x="387976" y="68584"/>
                </a:moveTo>
                <a:lnTo>
                  <a:pt x="323864" y="68584"/>
                </a:lnTo>
                <a:lnTo>
                  <a:pt x="476268" y="438175"/>
                </a:lnTo>
                <a:lnTo>
                  <a:pt x="543538" y="438175"/>
                </a:lnTo>
                <a:lnTo>
                  <a:pt x="387976" y="68584"/>
                </a:lnTo>
                <a:close/>
              </a:path>
            </a:pathLst>
          </a:custGeom>
          <a:solidFill>
            <a:srgbClr val="2127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8779026" y="2466565"/>
            <a:ext cx="574040" cy="675005"/>
          </a:xfrm>
          <a:custGeom>
            <a:avLst/>
            <a:gdLst/>
            <a:ahLst/>
            <a:cxnLst/>
            <a:rect l="l" t="t" r="r" b="b"/>
            <a:pathLst>
              <a:path w="574040" h="675005">
                <a:moveTo>
                  <a:pt x="208600" y="0"/>
                </a:moveTo>
                <a:lnTo>
                  <a:pt x="0" y="0"/>
                </a:lnTo>
                <a:lnTo>
                  <a:pt x="0" y="674398"/>
                </a:lnTo>
                <a:lnTo>
                  <a:pt x="208600" y="674398"/>
                </a:lnTo>
                <a:lnTo>
                  <a:pt x="250753" y="673059"/>
                </a:lnTo>
                <a:lnTo>
                  <a:pt x="289569" y="669041"/>
                </a:lnTo>
                <a:lnTo>
                  <a:pt x="357203" y="652964"/>
                </a:lnTo>
                <a:lnTo>
                  <a:pt x="413033" y="628559"/>
                </a:lnTo>
                <a:lnTo>
                  <a:pt x="431907" y="617248"/>
                </a:lnTo>
                <a:lnTo>
                  <a:pt x="62867" y="617248"/>
                </a:lnTo>
                <a:lnTo>
                  <a:pt x="62867" y="57150"/>
                </a:lnTo>
                <a:lnTo>
                  <a:pt x="431890" y="57150"/>
                </a:lnTo>
                <a:lnTo>
                  <a:pt x="413033" y="45844"/>
                </a:lnTo>
                <a:lnTo>
                  <a:pt x="357203" y="21433"/>
                </a:lnTo>
                <a:lnTo>
                  <a:pt x="289569" y="5357"/>
                </a:lnTo>
                <a:lnTo>
                  <a:pt x="250753" y="1339"/>
                </a:lnTo>
                <a:lnTo>
                  <a:pt x="208600" y="0"/>
                </a:lnTo>
                <a:close/>
              </a:path>
              <a:path w="574040" h="675005">
                <a:moveTo>
                  <a:pt x="431890" y="57150"/>
                </a:moveTo>
                <a:lnTo>
                  <a:pt x="192412" y="57150"/>
                </a:lnTo>
                <a:lnTo>
                  <a:pt x="225210" y="58193"/>
                </a:lnTo>
                <a:lnTo>
                  <a:pt x="256943" y="61322"/>
                </a:lnTo>
                <a:lnTo>
                  <a:pt x="317194" y="73819"/>
                </a:lnTo>
                <a:lnTo>
                  <a:pt x="371484" y="94898"/>
                </a:lnTo>
                <a:lnTo>
                  <a:pt x="418165" y="124781"/>
                </a:lnTo>
                <a:lnTo>
                  <a:pt x="456504" y="163716"/>
                </a:lnTo>
                <a:lnTo>
                  <a:pt x="485796" y="211941"/>
                </a:lnTo>
                <a:lnTo>
                  <a:pt x="504370" y="269692"/>
                </a:lnTo>
                <a:lnTo>
                  <a:pt x="510560" y="337204"/>
                </a:lnTo>
                <a:lnTo>
                  <a:pt x="509013" y="372178"/>
                </a:lnTo>
                <a:lnTo>
                  <a:pt x="496632" y="434804"/>
                </a:lnTo>
                <a:lnTo>
                  <a:pt x="472281" y="487728"/>
                </a:lnTo>
                <a:lnTo>
                  <a:pt x="438465" y="531306"/>
                </a:lnTo>
                <a:lnTo>
                  <a:pt x="395778" y="565660"/>
                </a:lnTo>
                <a:lnTo>
                  <a:pt x="345288" y="591143"/>
                </a:lnTo>
                <a:lnTo>
                  <a:pt x="287606" y="607870"/>
                </a:lnTo>
                <a:lnTo>
                  <a:pt x="225210" y="616205"/>
                </a:lnTo>
                <a:lnTo>
                  <a:pt x="192412" y="617248"/>
                </a:lnTo>
                <a:lnTo>
                  <a:pt x="431907" y="617248"/>
                </a:lnTo>
                <a:lnTo>
                  <a:pt x="477817" y="581083"/>
                </a:lnTo>
                <a:lnTo>
                  <a:pt x="509725" y="544169"/>
                </a:lnTo>
                <a:lnTo>
                  <a:pt x="533358" y="504340"/>
                </a:lnTo>
                <a:lnTo>
                  <a:pt x="550500" y="465522"/>
                </a:lnTo>
                <a:lnTo>
                  <a:pt x="561731" y="428613"/>
                </a:lnTo>
                <a:lnTo>
                  <a:pt x="570569" y="379580"/>
                </a:lnTo>
                <a:lnTo>
                  <a:pt x="573427" y="337204"/>
                </a:lnTo>
                <a:lnTo>
                  <a:pt x="573250" y="329911"/>
                </a:lnTo>
                <a:lnTo>
                  <a:pt x="568634" y="279360"/>
                </a:lnTo>
                <a:lnTo>
                  <a:pt x="556757" y="227657"/>
                </a:lnTo>
                <a:lnTo>
                  <a:pt x="542702" y="189674"/>
                </a:lnTo>
                <a:lnTo>
                  <a:pt x="522465" y="150026"/>
                </a:lnTo>
                <a:lnTo>
                  <a:pt x="494843" y="111330"/>
                </a:lnTo>
                <a:lnTo>
                  <a:pt x="458645" y="76207"/>
                </a:lnTo>
                <a:lnTo>
                  <a:pt x="437116" y="60283"/>
                </a:lnTo>
                <a:lnTo>
                  <a:pt x="431890" y="57150"/>
                </a:lnTo>
                <a:close/>
              </a:path>
            </a:pathLst>
          </a:custGeom>
          <a:solidFill>
            <a:srgbClr val="2127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0058275" y="2466560"/>
            <a:ext cx="441325" cy="675005"/>
          </a:xfrm>
          <a:custGeom>
            <a:avLst/>
            <a:gdLst/>
            <a:ahLst/>
            <a:cxnLst/>
            <a:rect l="l" t="t" r="r" b="b"/>
            <a:pathLst>
              <a:path w="441325" h="675005">
                <a:moveTo>
                  <a:pt x="177167" y="0"/>
                </a:moveTo>
                <a:lnTo>
                  <a:pt x="0" y="0"/>
                </a:lnTo>
                <a:lnTo>
                  <a:pt x="0" y="674398"/>
                </a:lnTo>
                <a:lnTo>
                  <a:pt x="62867" y="674398"/>
                </a:lnTo>
                <a:lnTo>
                  <a:pt x="62867" y="354355"/>
                </a:lnTo>
                <a:lnTo>
                  <a:pt x="247108" y="354355"/>
                </a:lnTo>
                <a:lnTo>
                  <a:pt x="244798" y="350544"/>
                </a:lnTo>
                <a:lnTo>
                  <a:pt x="258789" y="348284"/>
                </a:lnTo>
                <a:lnTo>
                  <a:pt x="273136" y="345307"/>
                </a:lnTo>
                <a:lnTo>
                  <a:pt x="317819" y="331819"/>
                </a:lnTo>
                <a:lnTo>
                  <a:pt x="358627" y="308147"/>
                </a:lnTo>
                <a:lnTo>
                  <a:pt x="371123" y="297195"/>
                </a:lnTo>
                <a:lnTo>
                  <a:pt x="62867" y="297195"/>
                </a:lnTo>
                <a:lnTo>
                  <a:pt x="62867" y="57160"/>
                </a:lnTo>
                <a:lnTo>
                  <a:pt x="371413" y="57160"/>
                </a:lnTo>
                <a:lnTo>
                  <a:pt x="366732" y="52396"/>
                </a:lnTo>
                <a:lnTo>
                  <a:pt x="330650" y="27753"/>
                </a:lnTo>
                <a:lnTo>
                  <a:pt x="289801" y="12867"/>
                </a:lnTo>
                <a:lnTo>
                  <a:pt x="249805" y="4534"/>
                </a:lnTo>
                <a:lnTo>
                  <a:pt x="192890" y="246"/>
                </a:lnTo>
                <a:lnTo>
                  <a:pt x="184435" y="62"/>
                </a:lnTo>
                <a:lnTo>
                  <a:pt x="177167" y="0"/>
                </a:lnTo>
                <a:close/>
              </a:path>
              <a:path w="441325" h="675005">
                <a:moveTo>
                  <a:pt x="247108" y="354355"/>
                </a:moveTo>
                <a:lnTo>
                  <a:pt x="180025" y="354355"/>
                </a:lnTo>
                <a:lnTo>
                  <a:pt x="369580" y="674398"/>
                </a:lnTo>
                <a:lnTo>
                  <a:pt x="441023" y="674398"/>
                </a:lnTo>
                <a:lnTo>
                  <a:pt x="247108" y="354355"/>
                </a:lnTo>
                <a:close/>
              </a:path>
              <a:path w="441325" h="675005">
                <a:moveTo>
                  <a:pt x="371413" y="57160"/>
                </a:moveTo>
                <a:lnTo>
                  <a:pt x="196224" y="57160"/>
                </a:lnTo>
                <a:lnTo>
                  <a:pt x="219831" y="57935"/>
                </a:lnTo>
                <a:lnTo>
                  <a:pt x="241114" y="60258"/>
                </a:lnTo>
                <a:lnTo>
                  <a:pt x="291324" y="76090"/>
                </a:lnTo>
                <a:lnTo>
                  <a:pt x="324817" y="100017"/>
                </a:lnTo>
                <a:lnTo>
                  <a:pt x="348156" y="139074"/>
                </a:lnTo>
                <a:lnTo>
                  <a:pt x="354345" y="177177"/>
                </a:lnTo>
                <a:lnTo>
                  <a:pt x="353956" y="185986"/>
                </a:lnTo>
                <a:lnTo>
                  <a:pt x="344368" y="225584"/>
                </a:lnTo>
                <a:lnTo>
                  <a:pt x="315378" y="263028"/>
                </a:lnTo>
                <a:lnTo>
                  <a:pt x="276714" y="284808"/>
                </a:lnTo>
                <a:lnTo>
                  <a:pt x="219831" y="296421"/>
                </a:lnTo>
                <a:lnTo>
                  <a:pt x="196224" y="297195"/>
                </a:lnTo>
                <a:lnTo>
                  <a:pt x="371123" y="297195"/>
                </a:lnTo>
                <a:lnTo>
                  <a:pt x="400542" y="257185"/>
                </a:lnTo>
                <a:lnTo>
                  <a:pt x="416170" y="200395"/>
                </a:lnTo>
                <a:lnTo>
                  <a:pt x="417212" y="177177"/>
                </a:lnTo>
                <a:lnTo>
                  <a:pt x="416319" y="156107"/>
                </a:lnTo>
                <a:lnTo>
                  <a:pt x="402919" y="102876"/>
                </a:lnTo>
                <a:lnTo>
                  <a:pt x="377205" y="63055"/>
                </a:lnTo>
                <a:lnTo>
                  <a:pt x="371413" y="57160"/>
                </a:lnTo>
                <a:close/>
              </a:path>
            </a:pathLst>
          </a:custGeom>
          <a:solidFill>
            <a:srgbClr val="2127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0581219" y="2449422"/>
            <a:ext cx="429259" cy="709295"/>
          </a:xfrm>
          <a:custGeom>
            <a:avLst/>
            <a:gdLst/>
            <a:ahLst/>
            <a:cxnLst/>
            <a:rect l="l" t="t" r="r" b="b"/>
            <a:pathLst>
              <a:path w="429259" h="709294">
                <a:moveTo>
                  <a:pt x="234327" y="0"/>
                </a:moveTo>
                <a:lnTo>
                  <a:pt x="192402" y="2976"/>
                </a:lnTo>
                <a:lnTo>
                  <a:pt x="152393" y="11905"/>
                </a:lnTo>
                <a:lnTo>
                  <a:pt x="115605" y="26673"/>
                </a:lnTo>
                <a:lnTo>
                  <a:pt x="83348" y="47150"/>
                </a:lnTo>
                <a:lnTo>
                  <a:pt x="45290" y="88587"/>
                </a:lnTo>
                <a:lnTo>
                  <a:pt x="27991" y="123264"/>
                </a:lnTo>
                <a:lnTo>
                  <a:pt x="19183" y="163032"/>
                </a:lnTo>
                <a:lnTo>
                  <a:pt x="18083" y="184790"/>
                </a:lnTo>
                <a:lnTo>
                  <a:pt x="19005" y="207654"/>
                </a:lnTo>
                <a:lnTo>
                  <a:pt x="26387" y="247663"/>
                </a:lnTo>
                <a:lnTo>
                  <a:pt x="50107" y="294454"/>
                </a:lnTo>
                <a:lnTo>
                  <a:pt x="85145" y="328831"/>
                </a:lnTo>
                <a:lnTo>
                  <a:pt x="128100" y="353392"/>
                </a:lnTo>
                <a:lnTo>
                  <a:pt x="175618" y="371787"/>
                </a:lnTo>
                <a:lnTo>
                  <a:pt x="208249" y="382447"/>
                </a:lnTo>
                <a:lnTo>
                  <a:pt x="255761" y="398165"/>
                </a:lnTo>
                <a:lnTo>
                  <a:pt x="298699" y="416287"/>
                </a:lnTo>
                <a:lnTo>
                  <a:pt x="333734" y="440194"/>
                </a:lnTo>
                <a:lnTo>
                  <a:pt x="357464" y="473236"/>
                </a:lnTo>
                <a:lnTo>
                  <a:pt x="365768" y="519125"/>
                </a:lnTo>
                <a:lnTo>
                  <a:pt x="365023" y="533986"/>
                </a:lnTo>
                <a:lnTo>
                  <a:pt x="353874" y="573898"/>
                </a:lnTo>
                <a:lnTo>
                  <a:pt x="331178" y="606321"/>
                </a:lnTo>
                <a:lnTo>
                  <a:pt x="299202" y="630580"/>
                </a:lnTo>
                <a:lnTo>
                  <a:pt x="259318" y="646177"/>
                </a:lnTo>
                <a:lnTo>
                  <a:pt x="214307" y="651540"/>
                </a:lnTo>
                <a:lnTo>
                  <a:pt x="189749" y="650230"/>
                </a:lnTo>
                <a:lnTo>
                  <a:pt x="144740" y="639750"/>
                </a:lnTo>
                <a:lnTo>
                  <a:pt x="105456" y="618735"/>
                </a:lnTo>
                <a:lnTo>
                  <a:pt x="73305" y="586821"/>
                </a:lnTo>
                <a:lnTo>
                  <a:pt x="59998" y="566757"/>
                </a:lnTo>
                <a:lnTo>
                  <a:pt x="0" y="606766"/>
                </a:lnTo>
                <a:lnTo>
                  <a:pt x="44037" y="654041"/>
                </a:lnTo>
                <a:lnTo>
                  <a:pt x="96196" y="685350"/>
                </a:lnTo>
                <a:lnTo>
                  <a:pt x="155014" y="702851"/>
                </a:lnTo>
                <a:lnTo>
                  <a:pt x="219071" y="708690"/>
                </a:lnTo>
                <a:lnTo>
                  <a:pt x="239374" y="707915"/>
                </a:lnTo>
                <a:lnTo>
                  <a:pt x="278907" y="701719"/>
                </a:lnTo>
                <a:lnTo>
                  <a:pt x="316616" y="689373"/>
                </a:lnTo>
                <a:lnTo>
                  <a:pt x="350189" y="671034"/>
                </a:lnTo>
                <a:lnTo>
                  <a:pt x="391362" y="632602"/>
                </a:lnTo>
                <a:lnTo>
                  <a:pt x="411484" y="600096"/>
                </a:lnTo>
                <a:lnTo>
                  <a:pt x="424352" y="562238"/>
                </a:lnTo>
                <a:lnTo>
                  <a:pt x="428636" y="519125"/>
                </a:lnTo>
                <a:lnTo>
                  <a:pt x="427030" y="489391"/>
                </a:lnTo>
                <a:lnTo>
                  <a:pt x="414177" y="440098"/>
                </a:lnTo>
                <a:lnTo>
                  <a:pt x="389259" y="403665"/>
                </a:lnTo>
                <a:lnTo>
                  <a:pt x="357106" y="375807"/>
                </a:lnTo>
                <a:lnTo>
                  <a:pt x="318912" y="355329"/>
                </a:lnTo>
                <a:lnTo>
                  <a:pt x="276996" y="339374"/>
                </a:lnTo>
                <a:lnTo>
                  <a:pt x="232585" y="326720"/>
                </a:lnTo>
                <a:lnTo>
                  <a:pt x="211214" y="320054"/>
                </a:lnTo>
                <a:lnTo>
                  <a:pt x="170979" y="305289"/>
                </a:lnTo>
                <a:lnTo>
                  <a:pt x="135608" y="286713"/>
                </a:lnTo>
                <a:lnTo>
                  <a:pt x="95421" y="247387"/>
                </a:lnTo>
                <a:lnTo>
                  <a:pt x="82558" y="208576"/>
                </a:lnTo>
                <a:lnTo>
                  <a:pt x="80950" y="184790"/>
                </a:lnTo>
                <a:lnTo>
                  <a:pt x="81725" y="169137"/>
                </a:lnTo>
                <a:lnTo>
                  <a:pt x="93337" y="128592"/>
                </a:lnTo>
                <a:lnTo>
                  <a:pt x="116468" y="97422"/>
                </a:lnTo>
                <a:lnTo>
                  <a:pt x="148469" y="75249"/>
                </a:lnTo>
                <a:lnTo>
                  <a:pt x="188299" y="61708"/>
                </a:lnTo>
                <a:lnTo>
                  <a:pt x="232411" y="57150"/>
                </a:lnTo>
                <a:lnTo>
                  <a:pt x="253566" y="58192"/>
                </a:lnTo>
                <a:lnTo>
                  <a:pt x="291434" y="66528"/>
                </a:lnTo>
                <a:lnTo>
                  <a:pt x="338017" y="94658"/>
                </a:lnTo>
                <a:lnTo>
                  <a:pt x="363873" y="123828"/>
                </a:lnTo>
                <a:lnTo>
                  <a:pt x="418154" y="84772"/>
                </a:lnTo>
                <a:lnTo>
                  <a:pt x="380653" y="45600"/>
                </a:lnTo>
                <a:lnTo>
                  <a:pt x="336712" y="19528"/>
                </a:lnTo>
                <a:lnTo>
                  <a:pt x="287538" y="4883"/>
                </a:lnTo>
                <a:lnTo>
                  <a:pt x="261436" y="1221"/>
                </a:lnTo>
                <a:lnTo>
                  <a:pt x="234327" y="0"/>
                </a:lnTo>
                <a:close/>
              </a:path>
            </a:pathLst>
          </a:custGeom>
          <a:solidFill>
            <a:srgbClr val="2127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1152733" y="2466574"/>
            <a:ext cx="503555" cy="674370"/>
          </a:xfrm>
          <a:custGeom>
            <a:avLst/>
            <a:gdLst/>
            <a:ahLst/>
            <a:cxnLst/>
            <a:rect l="l" t="t" r="r" b="b"/>
            <a:pathLst>
              <a:path w="503554" h="674369">
                <a:moveTo>
                  <a:pt x="502945" y="0"/>
                </a:moveTo>
                <a:lnTo>
                  <a:pt x="440080" y="0"/>
                </a:lnTo>
                <a:lnTo>
                  <a:pt x="440080" y="468630"/>
                </a:lnTo>
                <a:lnTo>
                  <a:pt x="62877" y="468630"/>
                </a:lnTo>
                <a:lnTo>
                  <a:pt x="62877" y="0"/>
                </a:lnTo>
                <a:lnTo>
                  <a:pt x="0" y="0"/>
                </a:lnTo>
                <a:lnTo>
                  <a:pt x="0" y="468630"/>
                </a:lnTo>
                <a:lnTo>
                  <a:pt x="0" y="525780"/>
                </a:lnTo>
                <a:lnTo>
                  <a:pt x="0" y="674370"/>
                </a:lnTo>
                <a:lnTo>
                  <a:pt x="62877" y="674370"/>
                </a:lnTo>
                <a:lnTo>
                  <a:pt x="62877" y="525780"/>
                </a:lnTo>
                <a:lnTo>
                  <a:pt x="440080" y="525780"/>
                </a:lnTo>
                <a:lnTo>
                  <a:pt x="440080" y="674370"/>
                </a:lnTo>
                <a:lnTo>
                  <a:pt x="502945" y="674370"/>
                </a:lnTo>
                <a:lnTo>
                  <a:pt x="502945" y="525780"/>
                </a:lnTo>
                <a:lnTo>
                  <a:pt x="502945" y="468630"/>
                </a:lnTo>
                <a:lnTo>
                  <a:pt x="502945" y="0"/>
                </a:lnTo>
                <a:close/>
              </a:path>
            </a:pathLst>
          </a:custGeom>
          <a:solidFill>
            <a:srgbClr val="2127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1840466" y="2466563"/>
            <a:ext cx="62865" cy="675005"/>
          </a:xfrm>
          <a:custGeom>
            <a:avLst/>
            <a:gdLst/>
            <a:ahLst/>
            <a:cxnLst/>
            <a:rect l="l" t="t" r="r" b="b"/>
            <a:pathLst>
              <a:path w="62865" h="675005">
                <a:moveTo>
                  <a:pt x="62867" y="0"/>
                </a:moveTo>
                <a:lnTo>
                  <a:pt x="0" y="0"/>
                </a:lnTo>
                <a:lnTo>
                  <a:pt x="0" y="674398"/>
                </a:lnTo>
                <a:lnTo>
                  <a:pt x="62867" y="674398"/>
                </a:lnTo>
                <a:lnTo>
                  <a:pt x="62867" y="0"/>
                </a:lnTo>
                <a:close/>
              </a:path>
            </a:pathLst>
          </a:custGeom>
          <a:solidFill>
            <a:srgbClr val="2127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2088127" y="2466560"/>
            <a:ext cx="412115" cy="675005"/>
          </a:xfrm>
          <a:custGeom>
            <a:avLst/>
            <a:gdLst/>
            <a:ahLst/>
            <a:cxnLst/>
            <a:rect l="l" t="t" r="r" b="b"/>
            <a:pathLst>
              <a:path w="412115" h="675005">
                <a:moveTo>
                  <a:pt x="194318" y="0"/>
                </a:moveTo>
                <a:lnTo>
                  <a:pt x="0" y="0"/>
                </a:lnTo>
                <a:lnTo>
                  <a:pt x="0" y="674398"/>
                </a:lnTo>
                <a:lnTo>
                  <a:pt x="62867" y="674398"/>
                </a:lnTo>
                <a:lnTo>
                  <a:pt x="62867" y="354355"/>
                </a:lnTo>
                <a:lnTo>
                  <a:pt x="208600" y="354355"/>
                </a:lnTo>
                <a:lnTo>
                  <a:pt x="247766" y="351737"/>
                </a:lnTo>
                <a:lnTo>
                  <a:pt x="285289" y="343874"/>
                </a:lnTo>
                <a:lnTo>
                  <a:pt x="335461" y="321993"/>
                </a:lnTo>
                <a:lnTo>
                  <a:pt x="366424" y="297195"/>
                </a:lnTo>
                <a:lnTo>
                  <a:pt x="62867" y="297195"/>
                </a:lnTo>
                <a:lnTo>
                  <a:pt x="62867" y="57160"/>
                </a:lnTo>
                <a:lnTo>
                  <a:pt x="364709" y="57160"/>
                </a:lnTo>
                <a:lnTo>
                  <a:pt x="353859" y="47125"/>
                </a:lnTo>
                <a:lnTo>
                  <a:pt x="305044" y="19178"/>
                </a:lnTo>
                <a:lnTo>
                  <a:pt x="268138" y="8104"/>
                </a:lnTo>
                <a:lnTo>
                  <a:pt x="230388" y="2030"/>
                </a:lnTo>
                <a:lnTo>
                  <a:pt x="212143" y="508"/>
                </a:lnTo>
                <a:lnTo>
                  <a:pt x="194318" y="0"/>
                </a:lnTo>
                <a:close/>
              </a:path>
              <a:path w="412115" h="675005">
                <a:moveTo>
                  <a:pt x="364709" y="57160"/>
                </a:moveTo>
                <a:lnTo>
                  <a:pt x="201941" y="57160"/>
                </a:lnTo>
                <a:lnTo>
                  <a:pt x="215261" y="57578"/>
                </a:lnTo>
                <a:lnTo>
                  <a:pt x="228595" y="58830"/>
                </a:lnTo>
                <a:lnTo>
                  <a:pt x="268222" y="67672"/>
                </a:lnTo>
                <a:lnTo>
                  <a:pt x="302420" y="85253"/>
                </a:lnTo>
                <a:lnTo>
                  <a:pt x="335769" y="122886"/>
                </a:lnTo>
                <a:lnTo>
                  <a:pt x="347822" y="162536"/>
                </a:lnTo>
                <a:lnTo>
                  <a:pt x="348628" y="178130"/>
                </a:lnTo>
                <a:lnTo>
                  <a:pt x="347853" y="194151"/>
                </a:lnTo>
                <a:lnTo>
                  <a:pt x="336251" y="234327"/>
                </a:lnTo>
                <a:lnTo>
                  <a:pt x="303865" y="270996"/>
                </a:lnTo>
                <a:lnTo>
                  <a:pt x="258138" y="291006"/>
                </a:lnTo>
                <a:lnTo>
                  <a:pt x="219018" y="296809"/>
                </a:lnTo>
                <a:lnTo>
                  <a:pt x="205752" y="297195"/>
                </a:lnTo>
                <a:lnTo>
                  <a:pt x="366424" y="297195"/>
                </a:lnTo>
                <a:lnTo>
                  <a:pt x="394825" y="257185"/>
                </a:lnTo>
                <a:lnTo>
                  <a:pt x="407322" y="220756"/>
                </a:lnTo>
                <a:lnTo>
                  <a:pt x="411495" y="178130"/>
                </a:lnTo>
                <a:lnTo>
                  <a:pt x="410213" y="153041"/>
                </a:lnTo>
                <a:lnTo>
                  <a:pt x="399970" y="109463"/>
                </a:lnTo>
                <a:lnTo>
                  <a:pt x="380053" y="74512"/>
                </a:lnTo>
                <a:lnTo>
                  <a:pt x="367668" y="59897"/>
                </a:lnTo>
                <a:lnTo>
                  <a:pt x="364709" y="57160"/>
                </a:lnTo>
                <a:close/>
              </a:path>
            </a:pathLst>
          </a:custGeom>
          <a:solidFill>
            <a:srgbClr val="21275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5" name="object 7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74335" y="658466"/>
            <a:ext cx="3053702" cy="905878"/>
          </a:xfrm>
          <a:prstGeom prst="rect">
            <a:avLst/>
          </a:prstGeom>
        </p:spPr>
      </p:pic>
      <p:sp>
        <p:nvSpPr>
          <p:cNvPr id="76" name="object 168">
            <a:extLst>
              <a:ext uri="{FF2B5EF4-FFF2-40B4-BE49-F238E27FC236}">
                <a16:creationId xmlns:a16="http://schemas.microsoft.com/office/drawing/2014/main" id="{02796A9B-8EFA-AA4E-BEFD-85C658B8A140}"/>
              </a:ext>
            </a:extLst>
          </p:cNvPr>
          <p:cNvSpPr/>
          <p:nvPr/>
        </p:nvSpPr>
        <p:spPr>
          <a:xfrm>
            <a:off x="0" y="0"/>
            <a:ext cx="20104100" cy="377190"/>
          </a:xfrm>
          <a:custGeom>
            <a:avLst/>
            <a:gdLst/>
            <a:ahLst/>
            <a:cxnLst/>
            <a:rect l="l" t="t" r="r" b="b"/>
            <a:pathLst>
              <a:path w="20104100" h="377190">
                <a:moveTo>
                  <a:pt x="20104099" y="0"/>
                </a:moveTo>
                <a:lnTo>
                  <a:pt x="0" y="0"/>
                </a:lnTo>
                <a:lnTo>
                  <a:pt x="0" y="376951"/>
                </a:lnTo>
                <a:lnTo>
                  <a:pt x="20104099" y="376951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3366402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66110" y="3946479"/>
            <a:ext cx="20124637" cy="569194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en-US" sz="12300" spc="-10" dirty="0"/>
              <a:t>Courage to Connect: </a:t>
            </a:r>
            <a:br>
              <a:rPr lang="en-US" sz="12300" spc="-10" dirty="0"/>
            </a:br>
            <a:r>
              <a:rPr lang="en-US" sz="12300" spc="-10" dirty="0"/>
              <a:t>Fostering Connection in a Hybrid Workplace</a:t>
            </a:r>
            <a:endParaRPr sz="12300" spc="-10" dirty="0"/>
          </a:p>
        </p:txBody>
      </p:sp>
      <p:grpSp>
        <p:nvGrpSpPr>
          <p:cNvPr id="3" name="object 3"/>
          <p:cNvGrpSpPr/>
          <p:nvPr/>
        </p:nvGrpSpPr>
        <p:grpSpPr>
          <a:xfrm>
            <a:off x="0" y="10177700"/>
            <a:ext cx="20104100" cy="1130935"/>
            <a:chOff x="0" y="10177700"/>
            <a:chExt cx="20104100" cy="1130935"/>
          </a:xfrm>
        </p:grpSpPr>
        <p:sp>
          <p:nvSpPr>
            <p:cNvPr id="4" name="object 4"/>
            <p:cNvSpPr/>
            <p:nvPr/>
          </p:nvSpPr>
          <p:spPr>
            <a:xfrm>
              <a:off x="11256" y="10177700"/>
              <a:ext cx="1226820" cy="979169"/>
            </a:xfrm>
            <a:custGeom>
              <a:avLst/>
              <a:gdLst/>
              <a:ahLst/>
              <a:cxnLst/>
              <a:rect l="l" t="t" r="r" b="b"/>
              <a:pathLst>
                <a:path w="1226820" h="979170">
                  <a:moveTo>
                    <a:pt x="1226821" y="0"/>
                  </a:moveTo>
                  <a:lnTo>
                    <a:pt x="639415" y="0"/>
                  </a:lnTo>
                  <a:lnTo>
                    <a:pt x="0" y="244484"/>
                  </a:lnTo>
                  <a:lnTo>
                    <a:pt x="298420" y="979048"/>
                  </a:lnTo>
                  <a:lnTo>
                    <a:pt x="1226821" y="0"/>
                  </a:lnTo>
                  <a:close/>
                </a:path>
              </a:pathLst>
            </a:custGeom>
            <a:solidFill>
              <a:srgbClr val="263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10177700"/>
              <a:ext cx="650875" cy="245110"/>
            </a:xfrm>
            <a:custGeom>
              <a:avLst/>
              <a:gdLst/>
              <a:ahLst/>
              <a:cxnLst/>
              <a:rect l="l" t="t" r="r" b="b"/>
              <a:pathLst>
                <a:path w="650875" h="245109">
                  <a:moveTo>
                    <a:pt x="650671" y="0"/>
                  </a:moveTo>
                  <a:lnTo>
                    <a:pt x="0" y="0"/>
                  </a:lnTo>
                  <a:lnTo>
                    <a:pt x="0" y="236893"/>
                  </a:lnTo>
                  <a:lnTo>
                    <a:pt x="11256" y="244484"/>
                  </a:lnTo>
                  <a:lnTo>
                    <a:pt x="650671" y="0"/>
                  </a:lnTo>
                  <a:close/>
                </a:path>
              </a:pathLst>
            </a:custGeom>
            <a:solidFill>
              <a:srgbClr val="292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62001" y="11156753"/>
              <a:ext cx="641350" cy="152400"/>
            </a:xfrm>
            <a:custGeom>
              <a:avLst/>
              <a:gdLst/>
              <a:ahLst/>
              <a:cxnLst/>
              <a:rect l="l" t="t" r="r" b="b"/>
              <a:pathLst>
                <a:path w="641350" h="152400">
                  <a:moveTo>
                    <a:pt x="641045" y="151803"/>
                  </a:moveTo>
                  <a:lnTo>
                    <a:pt x="147675" y="12"/>
                  </a:lnTo>
                  <a:lnTo>
                    <a:pt x="0" y="151803"/>
                  </a:lnTo>
                  <a:lnTo>
                    <a:pt x="315048" y="151803"/>
                  </a:lnTo>
                  <a:lnTo>
                    <a:pt x="641045" y="151803"/>
                  </a:lnTo>
                  <a:close/>
                </a:path>
              </a:pathLst>
            </a:custGeom>
            <a:solidFill>
              <a:srgbClr val="263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09675" y="10376269"/>
              <a:ext cx="2438400" cy="932815"/>
            </a:xfrm>
            <a:custGeom>
              <a:avLst/>
              <a:gdLst/>
              <a:ahLst/>
              <a:cxnLst/>
              <a:rect l="l" t="t" r="r" b="b"/>
              <a:pathLst>
                <a:path w="2438400" h="932815">
                  <a:moveTo>
                    <a:pt x="2364378" y="0"/>
                  </a:moveTo>
                  <a:lnTo>
                    <a:pt x="0" y="780478"/>
                  </a:lnTo>
                  <a:lnTo>
                    <a:pt x="493377" y="932285"/>
                  </a:lnTo>
                  <a:lnTo>
                    <a:pt x="2438218" y="932285"/>
                  </a:lnTo>
                  <a:lnTo>
                    <a:pt x="2364378" y="0"/>
                  </a:lnTo>
                  <a:close/>
                </a:path>
              </a:pathLst>
            </a:custGeom>
            <a:solidFill>
              <a:srgbClr val="2724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276904" y="10177700"/>
              <a:ext cx="397510" cy="198755"/>
            </a:xfrm>
            <a:custGeom>
              <a:avLst/>
              <a:gdLst/>
              <a:ahLst/>
              <a:cxnLst/>
              <a:rect l="l" t="t" r="r" b="b"/>
              <a:pathLst>
                <a:path w="397510" h="198754">
                  <a:moveTo>
                    <a:pt x="351402" y="0"/>
                  </a:moveTo>
                  <a:lnTo>
                    <a:pt x="0" y="0"/>
                  </a:lnTo>
                  <a:lnTo>
                    <a:pt x="397139" y="198569"/>
                  </a:lnTo>
                  <a:lnTo>
                    <a:pt x="351402" y="0"/>
                  </a:lnTo>
                  <a:close/>
                </a:path>
              </a:pathLst>
            </a:custGeom>
            <a:solidFill>
              <a:srgbClr val="292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628311" y="10177700"/>
              <a:ext cx="354965" cy="198755"/>
            </a:xfrm>
            <a:custGeom>
              <a:avLst/>
              <a:gdLst/>
              <a:ahLst/>
              <a:cxnLst/>
              <a:rect l="l" t="t" r="r" b="b"/>
              <a:pathLst>
                <a:path w="354964" h="198754">
                  <a:moveTo>
                    <a:pt x="354942" y="0"/>
                  </a:moveTo>
                  <a:lnTo>
                    <a:pt x="0" y="0"/>
                  </a:lnTo>
                  <a:lnTo>
                    <a:pt x="45736" y="198569"/>
                  </a:lnTo>
                  <a:lnTo>
                    <a:pt x="354942" y="0"/>
                  </a:lnTo>
                  <a:close/>
                </a:path>
              </a:pathLst>
            </a:custGeom>
            <a:solidFill>
              <a:srgbClr val="2724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753220" y="10177700"/>
              <a:ext cx="1136650" cy="589280"/>
            </a:xfrm>
            <a:custGeom>
              <a:avLst/>
              <a:gdLst/>
              <a:ahLst/>
              <a:cxnLst/>
              <a:rect l="l" t="t" r="r" b="b"/>
              <a:pathLst>
                <a:path w="1136650" h="589279">
                  <a:moveTo>
                    <a:pt x="1136112" y="0"/>
                  </a:moveTo>
                  <a:lnTo>
                    <a:pt x="0" y="0"/>
                  </a:lnTo>
                  <a:lnTo>
                    <a:pt x="428217" y="588809"/>
                  </a:lnTo>
                  <a:lnTo>
                    <a:pt x="1136112" y="0"/>
                  </a:lnTo>
                  <a:close/>
                </a:path>
              </a:pathLst>
            </a:custGeom>
            <a:solidFill>
              <a:srgbClr val="292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674046" y="10376270"/>
              <a:ext cx="1507490" cy="932815"/>
            </a:xfrm>
            <a:custGeom>
              <a:avLst/>
              <a:gdLst/>
              <a:ahLst/>
              <a:cxnLst/>
              <a:rect l="l" t="t" r="r" b="b"/>
              <a:pathLst>
                <a:path w="1507489" h="932815">
                  <a:moveTo>
                    <a:pt x="0" y="0"/>
                  </a:moveTo>
                  <a:lnTo>
                    <a:pt x="73851" y="932285"/>
                  </a:lnTo>
                  <a:lnTo>
                    <a:pt x="857659" y="932285"/>
                  </a:lnTo>
                  <a:lnTo>
                    <a:pt x="1507399" y="3902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3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205819" y="10177700"/>
              <a:ext cx="1743075" cy="504825"/>
            </a:xfrm>
            <a:custGeom>
              <a:avLst/>
              <a:gdLst/>
              <a:ahLst/>
              <a:cxnLst/>
              <a:rect l="l" t="t" r="r" b="b"/>
              <a:pathLst>
                <a:path w="1743075" h="504825">
                  <a:moveTo>
                    <a:pt x="1173985" y="0"/>
                  </a:moveTo>
                  <a:lnTo>
                    <a:pt x="0" y="0"/>
                  </a:lnTo>
                  <a:lnTo>
                    <a:pt x="89871" y="504644"/>
                  </a:lnTo>
                  <a:lnTo>
                    <a:pt x="1742638" y="481692"/>
                  </a:lnTo>
                  <a:lnTo>
                    <a:pt x="1173985" y="0"/>
                  </a:lnTo>
                  <a:close/>
                </a:path>
              </a:pathLst>
            </a:custGeom>
            <a:solidFill>
              <a:srgbClr val="2724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354758" y="10177700"/>
              <a:ext cx="1941195" cy="504825"/>
            </a:xfrm>
            <a:custGeom>
              <a:avLst/>
              <a:gdLst/>
              <a:ahLst/>
              <a:cxnLst/>
              <a:rect l="l" t="t" r="r" b="b"/>
              <a:pathLst>
                <a:path w="1941195" h="504825">
                  <a:moveTo>
                    <a:pt x="1851064" y="0"/>
                  </a:moveTo>
                  <a:lnTo>
                    <a:pt x="0" y="0"/>
                  </a:lnTo>
                  <a:lnTo>
                    <a:pt x="1940925" y="504644"/>
                  </a:lnTo>
                  <a:lnTo>
                    <a:pt x="1851064" y="0"/>
                  </a:lnTo>
                  <a:close/>
                </a:path>
              </a:pathLst>
            </a:custGeom>
            <a:solidFill>
              <a:srgbClr val="1D44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062561" y="10177700"/>
              <a:ext cx="2233295" cy="1130935"/>
            </a:xfrm>
            <a:custGeom>
              <a:avLst/>
              <a:gdLst/>
              <a:ahLst/>
              <a:cxnLst/>
              <a:rect l="l" t="t" r="r" b="b"/>
              <a:pathLst>
                <a:path w="2233295" h="1130934">
                  <a:moveTo>
                    <a:pt x="292200" y="0"/>
                  </a:moveTo>
                  <a:lnTo>
                    <a:pt x="0" y="0"/>
                  </a:lnTo>
                  <a:lnTo>
                    <a:pt x="765275" y="1130855"/>
                  </a:lnTo>
                  <a:lnTo>
                    <a:pt x="1651635" y="1130855"/>
                  </a:lnTo>
                  <a:lnTo>
                    <a:pt x="2233125" y="504644"/>
                  </a:lnTo>
                  <a:lnTo>
                    <a:pt x="292200" y="0"/>
                  </a:lnTo>
                  <a:close/>
                </a:path>
              </a:pathLst>
            </a:custGeom>
            <a:solidFill>
              <a:srgbClr val="263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181439" y="10177700"/>
              <a:ext cx="1646555" cy="1130935"/>
            </a:xfrm>
            <a:custGeom>
              <a:avLst/>
              <a:gdLst/>
              <a:ahLst/>
              <a:cxnLst/>
              <a:rect l="l" t="t" r="r" b="b"/>
              <a:pathLst>
                <a:path w="1646554" h="1130934">
                  <a:moveTo>
                    <a:pt x="881125" y="0"/>
                  </a:moveTo>
                  <a:lnTo>
                    <a:pt x="707894" y="0"/>
                  </a:lnTo>
                  <a:lnTo>
                    <a:pt x="0" y="588809"/>
                  </a:lnTo>
                  <a:lnTo>
                    <a:pt x="1000702" y="1130855"/>
                  </a:lnTo>
                  <a:lnTo>
                    <a:pt x="1646400" y="1130855"/>
                  </a:lnTo>
                  <a:lnTo>
                    <a:pt x="881125" y="0"/>
                  </a:lnTo>
                  <a:close/>
                </a:path>
              </a:pathLst>
            </a:custGeom>
            <a:solidFill>
              <a:srgbClr val="2724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181441" y="10766509"/>
              <a:ext cx="1000760" cy="542290"/>
            </a:xfrm>
            <a:custGeom>
              <a:avLst/>
              <a:gdLst/>
              <a:ahLst/>
              <a:cxnLst/>
              <a:rect l="l" t="t" r="r" b="b"/>
              <a:pathLst>
                <a:path w="1000760" h="542290">
                  <a:moveTo>
                    <a:pt x="0" y="0"/>
                  </a:moveTo>
                  <a:lnTo>
                    <a:pt x="83243" y="542046"/>
                  </a:lnTo>
                  <a:lnTo>
                    <a:pt x="1000702" y="542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92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531707" y="10766509"/>
              <a:ext cx="733425" cy="542290"/>
            </a:xfrm>
            <a:custGeom>
              <a:avLst/>
              <a:gdLst/>
              <a:ahLst/>
              <a:cxnLst/>
              <a:rect l="l" t="t" r="r" b="b"/>
              <a:pathLst>
                <a:path w="733425" h="542290">
                  <a:moveTo>
                    <a:pt x="649739" y="0"/>
                  </a:moveTo>
                  <a:lnTo>
                    <a:pt x="0" y="542046"/>
                  </a:lnTo>
                  <a:lnTo>
                    <a:pt x="732982" y="542046"/>
                  </a:lnTo>
                  <a:lnTo>
                    <a:pt x="649739" y="0"/>
                  </a:lnTo>
                  <a:close/>
                </a:path>
              </a:pathLst>
            </a:custGeom>
            <a:solidFill>
              <a:srgbClr val="1D44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239988" y="10682341"/>
              <a:ext cx="496570" cy="626745"/>
            </a:xfrm>
            <a:custGeom>
              <a:avLst/>
              <a:gdLst/>
              <a:ahLst/>
              <a:cxnLst/>
              <a:rect l="l" t="t" r="r" b="b"/>
              <a:pathLst>
                <a:path w="496570" h="626745">
                  <a:moveTo>
                    <a:pt x="55700" y="0"/>
                  </a:moveTo>
                  <a:lnTo>
                    <a:pt x="0" y="626214"/>
                  </a:lnTo>
                  <a:lnTo>
                    <a:pt x="496491" y="626214"/>
                  </a:lnTo>
                  <a:lnTo>
                    <a:pt x="55700" y="0"/>
                  </a:lnTo>
                  <a:close/>
                </a:path>
              </a:pathLst>
            </a:custGeom>
            <a:solidFill>
              <a:srgbClr val="292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714206" y="10682343"/>
              <a:ext cx="581660" cy="626745"/>
            </a:xfrm>
            <a:custGeom>
              <a:avLst/>
              <a:gdLst/>
              <a:ahLst/>
              <a:cxnLst/>
              <a:rect l="l" t="t" r="r" b="b"/>
              <a:pathLst>
                <a:path w="581659" h="626745">
                  <a:moveTo>
                    <a:pt x="581484" y="0"/>
                  </a:moveTo>
                  <a:lnTo>
                    <a:pt x="0" y="626212"/>
                  </a:lnTo>
                  <a:lnTo>
                    <a:pt x="525784" y="626212"/>
                  </a:lnTo>
                  <a:lnTo>
                    <a:pt x="581484" y="0"/>
                  </a:lnTo>
                  <a:close/>
                </a:path>
              </a:pathLst>
            </a:custGeom>
            <a:solidFill>
              <a:srgbClr val="2724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295693" y="10659386"/>
              <a:ext cx="1652905" cy="649605"/>
            </a:xfrm>
            <a:custGeom>
              <a:avLst/>
              <a:gdLst/>
              <a:ahLst/>
              <a:cxnLst/>
              <a:rect l="l" t="t" r="r" b="b"/>
              <a:pathLst>
                <a:path w="1652904" h="649604">
                  <a:moveTo>
                    <a:pt x="1652766" y="0"/>
                  </a:moveTo>
                  <a:lnTo>
                    <a:pt x="0" y="22952"/>
                  </a:lnTo>
                  <a:lnTo>
                    <a:pt x="440792" y="649169"/>
                  </a:lnTo>
                  <a:lnTo>
                    <a:pt x="1100741" y="649169"/>
                  </a:lnTo>
                  <a:lnTo>
                    <a:pt x="1652766" y="0"/>
                  </a:lnTo>
                  <a:close/>
                </a:path>
              </a:pathLst>
            </a:custGeom>
            <a:solidFill>
              <a:srgbClr val="263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396434" y="10659386"/>
              <a:ext cx="1369060" cy="649605"/>
            </a:xfrm>
            <a:custGeom>
              <a:avLst/>
              <a:gdLst/>
              <a:ahLst/>
              <a:cxnLst/>
              <a:rect l="l" t="t" r="r" b="b"/>
              <a:pathLst>
                <a:path w="1369059" h="649604">
                  <a:moveTo>
                    <a:pt x="552024" y="0"/>
                  </a:moveTo>
                  <a:lnTo>
                    <a:pt x="0" y="649169"/>
                  </a:lnTo>
                  <a:lnTo>
                    <a:pt x="1368903" y="649169"/>
                  </a:lnTo>
                  <a:lnTo>
                    <a:pt x="552024" y="0"/>
                  </a:lnTo>
                  <a:close/>
                </a:path>
              </a:pathLst>
            </a:custGeom>
            <a:solidFill>
              <a:srgbClr val="1D44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379799" y="10177700"/>
              <a:ext cx="568960" cy="481965"/>
            </a:xfrm>
            <a:custGeom>
              <a:avLst/>
              <a:gdLst/>
              <a:ahLst/>
              <a:cxnLst/>
              <a:rect l="l" t="t" r="r" b="b"/>
              <a:pathLst>
                <a:path w="568959" h="481965">
                  <a:moveTo>
                    <a:pt x="438109" y="0"/>
                  </a:moveTo>
                  <a:lnTo>
                    <a:pt x="0" y="0"/>
                  </a:lnTo>
                  <a:lnTo>
                    <a:pt x="568659" y="481686"/>
                  </a:lnTo>
                  <a:lnTo>
                    <a:pt x="438109" y="0"/>
                  </a:lnTo>
                  <a:close/>
                </a:path>
              </a:pathLst>
            </a:custGeom>
            <a:solidFill>
              <a:srgbClr val="292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817909" y="10177700"/>
              <a:ext cx="495934" cy="481965"/>
            </a:xfrm>
            <a:custGeom>
              <a:avLst/>
              <a:gdLst/>
              <a:ahLst/>
              <a:cxnLst/>
              <a:rect l="l" t="t" r="r" b="b"/>
              <a:pathLst>
                <a:path w="495934" h="481965">
                  <a:moveTo>
                    <a:pt x="495437" y="0"/>
                  </a:moveTo>
                  <a:lnTo>
                    <a:pt x="0" y="0"/>
                  </a:lnTo>
                  <a:lnTo>
                    <a:pt x="130549" y="481685"/>
                  </a:lnTo>
                  <a:lnTo>
                    <a:pt x="495437" y="0"/>
                  </a:lnTo>
                  <a:close/>
                </a:path>
              </a:pathLst>
            </a:custGeom>
            <a:solidFill>
              <a:srgbClr val="1563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948459" y="10177700"/>
              <a:ext cx="1047750" cy="1130935"/>
            </a:xfrm>
            <a:custGeom>
              <a:avLst/>
              <a:gdLst/>
              <a:ahLst/>
              <a:cxnLst/>
              <a:rect l="l" t="t" r="r" b="b"/>
              <a:pathLst>
                <a:path w="1047750" h="1130934">
                  <a:moveTo>
                    <a:pt x="998510" y="0"/>
                  </a:moveTo>
                  <a:lnTo>
                    <a:pt x="364881" y="0"/>
                  </a:lnTo>
                  <a:lnTo>
                    <a:pt x="0" y="481677"/>
                  </a:lnTo>
                  <a:lnTo>
                    <a:pt x="816889" y="1130855"/>
                  </a:lnTo>
                  <a:lnTo>
                    <a:pt x="1047677" y="1130855"/>
                  </a:lnTo>
                  <a:lnTo>
                    <a:pt x="998510" y="0"/>
                  </a:lnTo>
                  <a:close/>
                </a:path>
              </a:pathLst>
            </a:custGeom>
            <a:solidFill>
              <a:srgbClr val="292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6007715" y="10253845"/>
              <a:ext cx="1591310" cy="1054735"/>
            </a:xfrm>
            <a:custGeom>
              <a:avLst/>
              <a:gdLst/>
              <a:ahLst/>
              <a:cxnLst/>
              <a:rect l="l" t="t" r="r" b="b"/>
              <a:pathLst>
                <a:path w="1591309" h="1054734">
                  <a:moveTo>
                    <a:pt x="1495364" y="0"/>
                  </a:moveTo>
                  <a:lnTo>
                    <a:pt x="0" y="1054710"/>
                  </a:lnTo>
                  <a:lnTo>
                    <a:pt x="1591255" y="1054710"/>
                  </a:lnTo>
                  <a:lnTo>
                    <a:pt x="1495364" y="0"/>
                  </a:lnTo>
                  <a:close/>
                </a:path>
              </a:pathLst>
            </a:custGeom>
            <a:solidFill>
              <a:srgbClr val="008F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7503075" y="10253843"/>
              <a:ext cx="1477010" cy="1054735"/>
            </a:xfrm>
            <a:custGeom>
              <a:avLst/>
              <a:gdLst/>
              <a:ahLst/>
              <a:cxnLst/>
              <a:rect l="l" t="t" r="r" b="b"/>
              <a:pathLst>
                <a:path w="1477009" h="1054734">
                  <a:moveTo>
                    <a:pt x="0" y="0"/>
                  </a:moveTo>
                  <a:lnTo>
                    <a:pt x="95891" y="1054712"/>
                  </a:lnTo>
                  <a:lnTo>
                    <a:pt x="1476599" y="10547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70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3261426" y="10539511"/>
              <a:ext cx="1080135" cy="769620"/>
            </a:xfrm>
            <a:custGeom>
              <a:avLst/>
              <a:gdLst/>
              <a:ahLst/>
              <a:cxnLst/>
              <a:rect l="l" t="t" r="r" b="b"/>
              <a:pathLst>
                <a:path w="1080134" h="769620">
                  <a:moveTo>
                    <a:pt x="854490" y="0"/>
                  </a:moveTo>
                  <a:lnTo>
                    <a:pt x="0" y="769044"/>
                  </a:lnTo>
                  <a:lnTo>
                    <a:pt x="1079900" y="769044"/>
                  </a:lnTo>
                  <a:lnTo>
                    <a:pt x="854490" y="0"/>
                  </a:lnTo>
                  <a:close/>
                </a:path>
              </a:pathLst>
            </a:custGeom>
            <a:solidFill>
              <a:srgbClr val="1D44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4115905" y="10539521"/>
              <a:ext cx="814705" cy="769620"/>
            </a:xfrm>
            <a:custGeom>
              <a:avLst/>
              <a:gdLst/>
              <a:ahLst/>
              <a:cxnLst/>
              <a:rect l="l" t="t" r="r" b="b"/>
              <a:pathLst>
                <a:path w="814705" h="769620">
                  <a:moveTo>
                    <a:pt x="0" y="0"/>
                  </a:moveTo>
                  <a:lnTo>
                    <a:pt x="225407" y="769034"/>
                  </a:lnTo>
                  <a:lnTo>
                    <a:pt x="814672" y="7690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85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4115915" y="10177700"/>
              <a:ext cx="1886585" cy="1130935"/>
            </a:xfrm>
            <a:custGeom>
              <a:avLst/>
              <a:gdLst/>
              <a:ahLst/>
              <a:cxnLst/>
              <a:rect l="l" t="t" r="r" b="b"/>
              <a:pathLst>
                <a:path w="1886584" h="1130934">
                  <a:moveTo>
                    <a:pt x="1886490" y="0"/>
                  </a:moveTo>
                  <a:lnTo>
                    <a:pt x="1038240" y="0"/>
                  </a:lnTo>
                  <a:lnTo>
                    <a:pt x="0" y="361810"/>
                  </a:lnTo>
                  <a:lnTo>
                    <a:pt x="814683" y="1130855"/>
                  </a:lnTo>
                  <a:lnTo>
                    <a:pt x="1445039" y="1130855"/>
                  </a:lnTo>
                  <a:lnTo>
                    <a:pt x="1886490" y="0"/>
                  </a:lnTo>
                  <a:close/>
                </a:path>
              </a:pathLst>
            </a:custGeom>
            <a:solidFill>
              <a:srgbClr val="263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5560950" y="10177700"/>
              <a:ext cx="1942464" cy="1130935"/>
            </a:xfrm>
            <a:custGeom>
              <a:avLst/>
              <a:gdLst/>
              <a:ahLst/>
              <a:cxnLst/>
              <a:rect l="l" t="t" r="r" b="b"/>
              <a:pathLst>
                <a:path w="1942465" h="1130934">
                  <a:moveTo>
                    <a:pt x="1693265" y="0"/>
                  </a:moveTo>
                  <a:lnTo>
                    <a:pt x="441443" y="0"/>
                  </a:lnTo>
                  <a:lnTo>
                    <a:pt x="0" y="1130855"/>
                  </a:lnTo>
                  <a:lnTo>
                    <a:pt x="446765" y="1130855"/>
                  </a:lnTo>
                  <a:lnTo>
                    <a:pt x="1942129" y="76145"/>
                  </a:lnTo>
                  <a:lnTo>
                    <a:pt x="1693265" y="0"/>
                  </a:lnTo>
                  <a:close/>
                </a:path>
              </a:pathLst>
            </a:custGeom>
            <a:solidFill>
              <a:srgbClr val="1D44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1422514" y="10427285"/>
              <a:ext cx="1431290" cy="881380"/>
            </a:xfrm>
            <a:custGeom>
              <a:avLst/>
              <a:gdLst/>
              <a:ahLst/>
              <a:cxnLst/>
              <a:rect l="l" t="t" r="r" b="b"/>
              <a:pathLst>
                <a:path w="1431290" h="881379">
                  <a:moveTo>
                    <a:pt x="0" y="0"/>
                  </a:moveTo>
                  <a:lnTo>
                    <a:pt x="56551" y="881270"/>
                  </a:lnTo>
                  <a:lnTo>
                    <a:pt x="1430969" y="8812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92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0255875" y="10427280"/>
              <a:ext cx="1223645" cy="881380"/>
            </a:xfrm>
            <a:custGeom>
              <a:avLst/>
              <a:gdLst/>
              <a:ahLst/>
              <a:cxnLst/>
              <a:rect l="l" t="t" r="r" b="b"/>
              <a:pathLst>
                <a:path w="1223645" h="881379">
                  <a:moveTo>
                    <a:pt x="1166624" y="0"/>
                  </a:moveTo>
                  <a:lnTo>
                    <a:pt x="0" y="881275"/>
                  </a:lnTo>
                  <a:lnTo>
                    <a:pt x="1223180" y="881275"/>
                  </a:lnTo>
                  <a:lnTo>
                    <a:pt x="1166624" y="0"/>
                  </a:lnTo>
                  <a:close/>
                </a:path>
              </a:pathLst>
            </a:custGeom>
            <a:solidFill>
              <a:srgbClr val="1D44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2820228" y="10264049"/>
              <a:ext cx="1296035" cy="1044575"/>
            </a:xfrm>
            <a:custGeom>
              <a:avLst/>
              <a:gdLst/>
              <a:ahLst/>
              <a:cxnLst/>
              <a:rect l="l" t="t" r="r" b="b"/>
              <a:pathLst>
                <a:path w="1296034" h="1044575">
                  <a:moveTo>
                    <a:pt x="0" y="0"/>
                  </a:moveTo>
                  <a:lnTo>
                    <a:pt x="241035" y="1044506"/>
                  </a:lnTo>
                  <a:lnTo>
                    <a:pt x="441192" y="1044506"/>
                  </a:lnTo>
                  <a:lnTo>
                    <a:pt x="1295677" y="2754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59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1422514" y="10264054"/>
              <a:ext cx="1638935" cy="1044575"/>
            </a:xfrm>
            <a:custGeom>
              <a:avLst/>
              <a:gdLst/>
              <a:ahLst/>
              <a:cxnLst/>
              <a:rect l="l" t="t" r="r" b="b"/>
              <a:pathLst>
                <a:path w="1638934" h="1044575">
                  <a:moveTo>
                    <a:pt x="1397727" y="0"/>
                  </a:moveTo>
                  <a:lnTo>
                    <a:pt x="0" y="163230"/>
                  </a:lnTo>
                  <a:lnTo>
                    <a:pt x="1430969" y="1044501"/>
                  </a:lnTo>
                  <a:lnTo>
                    <a:pt x="1638761" y="1044501"/>
                  </a:lnTo>
                  <a:lnTo>
                    <a:pt x="1397727" y="0"/>
                  </a:lnTo>
                  <a:close/>
                </a:path>
              </a:pathLst>
            </a:custGeom>
            <a:solidFill>
              <a:srgbClr val="263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2820236" y="10177700"/>
              <a:ext cx="1412875" cy="361950"/>
            </a:xfrm>
            <a:custGeom>
              <a:avLst/>
              <a:gdLst/>
              <a:ahLst/>
              <a:cxnLst/>
              <a:rect l="l" t="t" r="r" b="b"/>
              <a:pathLst>
                <a:path w="1412875" h="361950">
                  <a:moveTo>
                    <a:pt x="1412292" y="0"/>
                  </a:moveTo>
                  <a:lnTo>
                    <a:pt x="152472" y="0"/>
                  </a:lnTo>
                  <a:lnTo>
                    <a:pt x="0" y="86339"/>
                  </a:lnTo>
                  <a:lnTo>
                    <a:pt x="1295677" y="361797"/>
                  </a:lnTo>
                  <a:lnTo>
                    <a:pt x="1412292" y="0"/>
                  </a:lnTo>
                  <a:close/>
                </a:path>
              </a:pathLst>
            </a:custGeom>
            <a:solidFill>
              <a:srgbClr val="1563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4115915" y="10177700"/>
              <a:ext cx="1038860" cy="361950"/>
            </a:xfrm>
            <a:custGeom>
              <a:avLst/>
              <a:gdLst/>
              <a:ahLst/>
              <a:cxnLst/>
              <a:rect l="l" t="t" r="r" b="b"/>
              <a:pathLst>
                <a:path w="1038859" h="361950">
                  <a:moveTo>
                    <a:pt x="1038240" y="0"/>
                  </a:moveTo>
                  <a:lnTo>
                    <a:pt x="116619" y="0"/>
                  </a:lnTo>
                  <a:lnTo>
                    <a:pt x="0" y="361810"/>
                  </a:lnTo>
                  <a:lnTo>
                    <a:pt x="1038240" y="0"/>
                  </a:lnTo>
                  <a:close/>
                </a:path>
              </a:pathLst>
            </a:custGeom>
            <a:solidFill>
              <a:srgbClr val="0E70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7503075" y="10202829"/>
              <a:ext cx="1635760" cy="1106170"/>
            </a:xfrm>
            <a:custGeom>
              <a:avLst/>
              <a:gdLst/>
              <a:ahLst/>
              <a:cxnLst/>
              <a:rect l="l" t="t" r="r" b="b"/>
              <a:pathLst>
                <a:path w="1635759" h="1106170">
                  <a:moveTo>
                    <a:pt x="1122269" y="0"/>
                  </a:moveTo>
                  <a:lnTo>
                    <a:pt x="0" y="51014"/>
                  </a:lnTo>
                  <a:lnTo>
                    <a:pt x="1476599" y="1105726"/>
                  </a:lnTo>
                  <a:lnTo>
                    <a:pt x="1635313" y="1105726"/>
                  </a:lnTo>
                  <a:lnTo>
                    <a:pt x="1122269" y="0"/>
                  </a:lnTo>
                  <a:close/>
                </a:path>
              </a:pathLst>
            </a:custGeom>
            <a:solidFill>
              <a:srgbClr val="2359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9539247" y="11011264"/>
              <a:ext cx="565150" cy="297815"/>
            </a:xfrm>
            <a:custGeom>
              <a:avLst/>
              <a:gdLst/>
              <a:ahLst/>
              <a:cxnLst/>
              <a:rect l="l" t="t" r="r" b="b"/>
              <a:pathLst>
                <a:path w="565150" h="297815">
                  <a:moveTo>
                    <a:pt x="564851" y="0"/>
                  </a:moveTo>
                  <a:lnTo>
                    <a:pt x="0" y="297292"/>
                  </a:lnTo>
                  <a:lnTo>
                    <a:pt x="564851" y="297292"/>
                  </a:lnTo>
                  <a:lnTo>
                    <a:pt x="564851" y="0"/>
                  </a:lnTo>
                  <a:close/>
                </a:path>
              </a:pathLst>
            </a:custGeom>
            <a:solidFill>
              <a:srgbClr val="008F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8625326" y="10178587"/>
              <a:ext cx="1478915" cy="1130300"/>
            </a:xfrm>
            <a:custGeom>
              <a:avLst/>
              <a:gdLst/>
              <a:ahLst/>
              <a:cxnLst/>
              <a:rect l="l" t="t" r="r" b="b"/>
              <a:pathLst>
                <a:path w="1478915" h="1130300">
                  <a:moveTo>
                    <a:pt x="1478772" y="0"/>
                  </a:moveTo>
                  <a:lnTo>
                    <a:pt x="0" y="24248"/>
                  </a:lnTo>
                  <a:lnTo>
                    <a:pt x="513037" y="1129968"/>
                  </a:lnTo>
                  <a:lnTo>
                    <a:pt x="913920" y="1129968"/>
                  </a:lnTo>
                  <a:lnTo>
                    <a:pt x="1478772" y="832674"/>
                  </a:lnTo>
                  <a:lnTo>
                    <a:pt x="1478772" y="0"/>
                  </a:lnTo>
                  <a:close/>
                </a:path>
              </a:pathLst>
            </a:custGeom>
            <a:solidFill>
              <a:srgbClr val="28AE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7503081" y="10177700"/>
              <a:ext cx="1122680" cy="76200"/>
            </a:xfrm>
            <a:custGeom>
              <a:avLst/>
              <a:gdLst/>
              <a:ahLst/>
              <a:cxnLst/>
              <a:rect l="l" t="t" r="r" b="b"/>
              <a:pathLst>
                <a:path w="1122680" h="76200">
                  <a:moveTo>
                    <a:pt x="1101848" y="0"/>
                  </a:moveTo>
                  <a:lnTo>
                    <a:pt x="9362" y="0"/>
                  </a:lnTo>
                  <a:lnTo>
                    <a:pt x="0" y="76151"/>
                  </a:lnTo>
                  <a:lnTo>
                    <a:pt x="1122259" y="25137"/>
                  </a:lnTo>
                  <a:lnTo>
                    <a:pt x="1101848" y="0"/>
                  </a:lnTo>
                  <a:close/>
                </a:path>
              </a:pathLst>
            </a:custGeom>
            <a:solidFill>
              <a:srgbClr val="008F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7254196" y="10177700"/>
              <a:ext cx="258445" cy="76200"/>
            </a:xfrm>
            <a:custGeom>
              <a:avLst/>
              <a:gdLst/>
              <a:ahLst/>
              <a:cxnLst/>
              <a:rect l="l" t="t" r="r" b="b"/>
              <a:pathLst>
                <a:path w="258444" h="76200">
                  <a:moveTo>
                    <a:pt x="258257" y="0"/>
                  </a:moveTo>
                  <a:lnTo>
                    <a:pt x="0" y="0"/>
                  </a:lnTo>
                  <a:lnTo>
                    <a:pt x="248893" y="76154"/>
                  </a:lnTo>
                  <a:lnTo>
                    <a:pt x="258257" y="0"/>
                  </a:lnTo>
                  <a:close/>
                </a:path>
              </a:pathLst>
            </a:custGeom>
            <a:solidFill>
              <a:srgbClr val="0E70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8604918" y="10177700"/>
              <a:ext cx="27940" cy="25400"/>
            </a:xfrm>
            <a:custGeom>
              <a:avLst/>
              <a:gdLst/>
              <a:ahLst/>
              <a:cxnLst/>
              <a:rect l="l" t="t" r="r" b="b"/>
              <a:pathLst>
                <a:path w="27940" h="25400">
                  <a:moveTo>
                    <a:pt x="27412" y="0"/>
                  </a:moveTo>
                  <a:lnTo>
                    <a:pt x="0" y="0"/>
                  </a:lnTo>
                  <a:lnTo>
                    <a:pt x="20409" y="25135"/>
                  </a:lnTo>
                  <a:lnTo>
                    <a:pt x="27412" y="0"/>
                  </a:lnTo>
                  <a:close/>
                </a:path>
              </a:pathLst>
            </a:custGeom>
            <a:solidFill>
              <a:srgbClr val="2359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8625323" y="10177700"/>
              <a:ext cx="50800" cy="25400"/>
            </a:xfrm>
            <a:custGeom>
              <a:avLst/>
              <a:gdLst/>
              <a:ahLst/>
              <a:cxnLst/>
              <a:rect l="l" t="t" r="r" b="b"/>
              <a:pathLst>
                <a:path w="50800" h="25400">
                  <a:moveTo>
                    <a:pt x="50264" y="0"/>
                  </a:moveTo>
                  <a:lnTo>
                    <a:pt x="7002" y="0"/>
                  </a:lnTo>
                  <a:lnTo>
                    <a:pt x="0" y="25132"/>
                  </a:lnTo>
                  <a:lnTo>
                    <a:pt x="50264" y="0"/>
                  </a:lnTo>
                  <a:close/>
                </a:path>
              </a:pathLst>
            </a:custGeom>
            <a:solidFill>
              <a:srgbClr val="62BB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8625320" y="10177700"/>
              <a:ext cx="1478915" cy="25400"/>
            </a:xfrm>
            <a:custGeom>
              <a:avLst/>
              <a:gdLst/>
              <a:ahLst/>
              <a:cxnLst/>
              <a:rect l="l" t="t" r="r" b="b"/>
              <a:pathLst>
                <a:path w="1478915" h="25400">
                  <a:moveTo>
                    <a:pt x="1478778" y="0"/>
                  </a:moveTo>
                  <a:lnTo>
                    <a:pt x="50295" y="0"/>
                  </a:lnTo>
                  <a:lnTo>
                    <a:pt x="0" y="25147"/>
                  </a:lnTo>
                  <a:lnTo>
                    <a:pt x="1478778" y="899"/>
                  </a:lnTo>
                  <a:lnTo>
                    <a:pt x="1478778" y="0"/>
                  </a:lnTo>
                  <a:close/>
                </a:path>
              </a:pathLst>
            </a:custGeom>
            <a:solidFill>
              <a:srgbClr val="43B6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731738" y="10177700"/>
              <a:ext cx="240979" cy="86349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11422514" y="10177700"/>
              <a:ext cx="1398270" cy="250190"/>
            </a:xfrm>
            <a:custGeom>
              <a:avLst/>
              <a:gdLst/>
              <a:ahLst/>
              <a:cxnLst/>
              <a:rect l="l" t="t" r="r" b="b"/>
              <a:pathLst>
                <a:path w="1398270" h="250190">
                  <a:moveTo>
                    <a:pt x="1309230" y="0"/>
                  </a:moveTo>
                  <a:lnTo>
                    <a:pt x="23680" y="0"/>
                  </a:lnTo>
                  <a:lnTo>
                    <a:pt x="0" y="249585"/>
                  </a:lnTo>
                  <a:lnTo>
                    <a:pt x="1397727" y="86354"/>
                  </a:lnTo>
                  <a:lnTo>
                    <a:pt x="1309230" y="0"/>
                  </a:lnTo>
                  <a:close/>
                </a:path>
              </a:pathLst>
            </a:custGeom>
            <a:solidFill>
              <a:srgbClr val="1D44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9946974" y="10177700"/>
              <a:ext cx="1475740" cy="1130935"/>
            </a:xfrm>
            <a:custGeom>
              <a:avLst/>
              <a:gdLst/>
              <a:ahLst/>
              <a:cxnLst/>
              <a:rect l="l" t="t" r="r" b="b"/>
              <a:pathLst>
                <a:path w="1475740" h="1130934">
                  <a:moveTo>
                    <a:pt x="1113400" y="0"/>
                  </a:moveTo>
                  <a:lnTo>
                    <a:pt x="0" y="0"/>
                  </a:lnTo>
                  <a:lnTo>
                    <a:pt x="49166" y="1130855"/>
                  </a:lnTo>
                  <a:lnTo>
                    <a:pt x="308914" y="1130855"/>
                  </a:lnTo>
                  <a:lnTo>
                    <a:pt x="1475540" y="249585"/>
                  </a:lnTo>
                  <a:lnTo>
                    <a:pt x="1113400" y="0"/>
                  </a:lnTo>
                  <a:close/>
                </a:path>
              </a:pathLst>
            </a:custGeom>
            <a:solidFill>
              <a:srgbClr val="2359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1060374" y="10177700"/>
              <a:ext cx="386080" cy="250190"/>
            </a:xfrm>
            <a:custGeom>
              <a:avLst/>
              <a:gdLst/>
              <a:ahLst/>
              <a:cxnLst/>
              <a:rect l="l" t="t" r="r" b="b"/>
              <a:pathLst>
                <a:path w="386079" h="250190">
                  <a:moveTo>
                    <a:pt x="385820" y="0"/>
                  </a:moveTo>
                  <a:lnTo>
                    <a:pt x="0" y="0"/>
                  </a:lnTo>
                  <a:lnTo>
                    <a:pt x="362139" y="249585"/>
                  </a:lnTo>
                  <a:lnTo>
                    <a:pt x="385820" y="0"/>
                  </a:lnTo>
                  <a:close/>
                </a:path>
              </a:pathLst>
            </a:custGeom>
            <a:solidFill>
              <a:srgbClr val="292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0" y="10422188"/>
              <a:ext cx="309880" cy="886460"/>
            </a:xfrm>
            <a:custGeom>
              <a:avLst/>
              <a:gdLst/>
              <a:ahLst/>
              <a:cxnLst/>
              <a:rect l="l" t="t" r="r" b="b"/>
              <a:pathLst>
                <a:path w="309880" h="886459">
                  <a:moveTo>
                    <a:pt x="11253" y="0"/>
                  </a:moveTo>
                  <a:lnTo>
                    <a:pt x="0" y="20319"/>
                  </a:lnTo>
                  <a:lnTo>
                    <a:pt x="0" y="886367"/>
                  </a:lnTo>
                  <a:lnTo>
                    <a:pt x="162009" y="886367"/>
                  </a:lnTo>
                  <a:lnTo>
                    <a:pt x="309673" y="734564"/>
                  </a:lnTo>
                  <a:lnTo>
                    <a:pt x="11253" y="0"/>
                  </a:lnTo>
                  <a:close/>
                </a:path>
              </a:pathLst>
            </a:custGeom>
            <a:solidFill>
              <a:srgbClr val="2724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0" y="10414589"/>
              <a:ext cx="11430" cy="27940"/>
            </a:xfrm>
            <a:custGeom>
              <a:avLst/>
              <a:gdLst/>
              <a:ahLst/>
              <a:cxnLst/>
              <a:rect l="l" t="t" r="r" b="b"/>
              <a:pathLst>
                <a:path w="11430" h="27940">
                  <a:moveTo>
                    <a:pt x="0" y="0"/>
                  </a:moveTo>
                  <a:lnTo>
                    <a:pt x="0" y="27917"/>
                  </a:lnTo>
                  <a:lnTo>
                    <a:pt x="11256" y="75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3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309672" y="10177700"/>
              <a:ext cx="2364740" cy="979169"/>
            </a:xfrm>
            <a:custGeom>
              <a:avLst/>
              <a:gdLst/>
              <a:ahLst/>
              <a:cxnLst/>
              <a:rect l="l" t="t" r="r" b="b"/>
              <a:pathLst>
                <a:path w="2364740" h="979170">
                  <a:moveTo>
                    <a:pt x="1967236" y="0"/>
                  </a:moveTo>
                  <a:lnTo>
                    <a:pt x="928413" y="0"/>
                  </a:lnTo>
                  <a:lnTo>
                    <a:pt x="0" y="979047"/>
                  </a:lnTo>
                  <a:lnTo>
                    <a:pt x="2364378" y="198568"/>
                  </a:lnTo>
                  <a:lnTo>
                    <a:pt x="1967236" y="0"/>
                  </a:lnTo>
                  <a:close/>
                </a:path>
              </a:pathLst>
            </a:custGeom>
            <a:solidFill>
              <a:srgbClr val="292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674051" y="10177700"/>
              <a:ext cx="1507490" cy="589280"/>
            </a:xfrm>
            <a:custGeom>
              <a:avLst/>
              <a:gdLst/>
              <a:ahLst/>
              <a:cxnLst/>
              <a:rect l="l" t="t" r="r" b="b"/>
              <a:pathLst>
                <a:path w="1507489" h="589279">
                  <a:moveTo>
                    <a:pt x="1079163" y="0"/>
                  </a:moveTo>
                  <a:lnTo>
                    <a:pt x="309203" y="0"/>
                  </a:lnTo>
                  <a:lnTo>
                    <a:pt x="0" y="198569"/>
                  </a:lnTo>
                  <a:lnTo>
                    <a:pt x="1507388" y="588809"/>
                  </a:lnTo>
                  <a:lnTo>
                    <a:pt x="1079163" y="0"/>
                  </a:lnTo>
                  <a:close/>
                </a:path>
              </a:pathLst>
            </a:custGeom>
            <a:solidFill>
              <a:srgbClr val="1D44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5" name="object 55"/>
          <p:cNvSpPr/>
          <p:nvPr/>
        </p:nvSpPr>
        <p:spPr>
          <a:xfrm>
            <a:off x="8044312" y="3349037"/>
            <a:ext cx="388620" cy="457200"/>
          </a:xfrm>
          <a:custGeom>
            <a:avLst/>
            <a:gdLst/>
            <a:ahLst/>
            <a:cxnLst/>
            <a:rect l="l" t="t" r="r" b="b"/>
            <a:pathLst>
              <a:path w="388620" h="457200">
                <a:moveTo>
                  <a:pt x="141252" y="0"/>
                </a:moveTo>
                <a:lnTo>
                  <a:pt x="0" y="0"/>
                </a:lnTo>
                <a:lnTo>
                  <a:pt x="0" y="456666"/>
                </a:lnTo>
                <a:lnTo>
                  <a:pt x="141252" y="456666"/>
                </a:lnTo>
                <a:lnTo>
                  <a:pt x="169792" y="455758"/>
                </a:lnTo>
                <a:lnTo>
                  <a:pt x="220104" y="448494"/>
                </a:lnTo>
                <a:lnTo>
                  <a:pt x="261648" y="434384"/>
                </a:lnTo>
                <a:lnTo>
                  <a:pt x="292465" y="417955"/>
                </a:lnTo>
                <a:lnTo>
                  <a:pt x="42574" y="417955"/>
                </a:lnTo>
                <a:lnTo>
                  <a:pt x="42574" y="38689"/>
                </a:lnTo>
                <a:lnTo>
                  <a:pt x="292444" y="38689"/>
                </a:lnTo>
                <a:lnTo>
                  <a:pt x="279685" y="31037"/>
                </a:lnTo>
                <a:lnTo>
                  <a:pt x="241877" y="14502"/>
                </a:lnTo>
                <a:lnTo>
                  <a:pt x="196076" y="3626"/>
                </a:lnTo>
                <a:lnTo>
                  <a:pt x="169792" y="906"/>
                </a:lnTo>
                <a:lnTo>
                  <a:pt x="141252" y="0"/>
                </a:lnTo>
                <a:close/>
              </a:path>
              <a:path w="388620" h="457200">
                <a:moveTo>
                  <a:pt x="292444" y="38689"/>
                </a:moveTo>
                <a:lnTo>
                  <a:pt x="130299" y="38689"/>
                </a:lnTo>
                <a:lnTo>
                  <a:pt x="152497" y="39397"/>
                </a:lnTo>
                <a:lnTo>
                  <a:pt x="173981" y="41518"/>
                </a:lnTo>
                <a:lnTo>
                  <a:pt x="214789" y="49977"/>
                </a:lnTo>
                <a:lnTo>
                  <a:pt x="251547" y="64253"/>
                </a:lnTo>
                <a:lnTo>
                  <a:pt x="296900" y="96883"/>
                </a:lnTo>
                <a:lnTo>
                  <a:pt x="328963" y="143503"/>
                </a:lnTo>
                <a:lnTo>
                  <a:pt x="341526" y="182612"/>
                </a:lnTo>
                <a:lnTo>
                  <a:pt x="345717" y="228317"/>
                </a:lnTo>
                <a:lnTo>
                  <a:pt x="344669" y="252007"/>
                </a:lnTo>
                <a:lnTo>
                  <a:pt x="336290" y="294422"/>
                </a:lnTo>
                <a:lnTo>
                  <a:pt x="319804" y="330260"/>
                </a:lnTo>
                <a:lnTo>
                  <a:pt x="283153" y="372166"/>
                </a:lnTo>
                <a:lnTo>
                  <a:pt x="233811" y="400286"/>
                </a:lnTo>
                <a:lnTo>
                  <a:pt x="194746" y="411608"/>
                </a:lnTo>
                <a:lnTo>
                  <a:pt x="152497" y="417250"/>
                </a:lnTo>
                <a:lnTo>
                  <a:pt x="130299" y="417955"/>
                </a:lnTo>
                <a:lnTo>
                  <a:pt x="292465" y="417955"/>
                </a:lnTo>
                <a:lnTo>
                  <a:pt x="323544" y="393469"/>
                </a:lnTo>
                <a:lnTo>
                  <a:pt x="353790" y="355078"/>
                </a:lnTo>
                <a:lnTo>
                  <a:pt x="372768" y="315224"/>
                </a:lnTo>
                <a:lnTo>
                  <a:pt x="385049" y="267493"/>
                </a:lnTo>
                <a:lnTo>
                  <a:pt x="388170" y="233266"/>
                </a:lnTo>
                <a:lnTo>
                  <a:pt x="388170" y="223385"/>
                </a:lnTo>
                <a:lnTo>
                  <a:pt x="383051" y="178095"/>
                </a:lnTo>
                <a:lnTo>
                  <a:pt x="367490" y="128431"/>
                </a:lnTo>
                <a:lnTo>
                  <a:pt x="345153" y="88186"/>
                </a:lnTo>
                <a:lnTo>
                  <a:pt x="310566" y="51600"/>
                </a:lnTo>
                <a:lnTo>
                  <a:pt x="295990" y="40816"/>
                </a:lnTo>
                <a:lnTo>
                  <a:pt x="292444" y="38689"/>
                </a:lnTo>
                <a:close/>
              </a:path>
            </a:pathLst>
          </a:custGeom>
          <a:solidFill>
            <a:srgbClr val="2127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669959" y="3349046"/>
            <a:ext cx="290195" cy="457200"/>
          </a:xfrm>
          <a:custGeom>
            <a:avLst/>
            <a:gdLst/>
            <a:ahLst/>
            <a:cxnLst/>
            <a:rect l="l" t="t" r="r" b="b"/>
            <a:pathLst>
              <a:path w="290195" h="457200">
                <a:moveTo>
                  <a:pt x="289610" y="417830"/>
                </a:moveTo>
                <a:lnTo>
                  <a:pt x="42570" y="417830"/>
                </a:lnTo>
                <a:lnTo>
                  <a:pt x="42570" y="365760"/>
                </a:lnTo>
                <a:lnTo>
                  <a:pt x="210693" y="365760"/>
                </a:lnTo>
                <a:lnTo>
                  <a:pt x="210693" y="326390"/>
                </a:lnTo>
                <a:lnTo>
                  <a:pt x="42570" y="326390"/>
                </a:lnTo>
                <a:lnTo>
                  <a:pt x="42570" y="38100"/>
                </a:lnTo>
                <a:lnTo>
                  <a:pt x="279285" y="38100"/>
                </a:lnTo>
                <a:lnTo>
                  <a:pt x="279285" y="0"/>
                </a:lnTo>
                <a:lnTo>
                  <a:pt x="0" y="0"/>
                </a:lnTo>
                <a:lnTo>
                  <a:pt x="0" y="38100"/>
                </a:lnTo>
                <a:lnTo>
                  <a:pt x="0" y="326390"/>
                </a:lnTo>
                <a:lnTo>
                  <a:pt x="0" y="365760"/>
                </a:lnTo>
                <a:lnTo>
                  <a:pt x="0" y="417830"/>
                </a:lnTo>
                <a:lnTo>
                  <a:pt x="0" y="457200"/>
                </a:lnTo>
                <a:lnTo>
                  <a:pt x="289610" y="457200"/>
                </a:lnTo>
                <a:lnTo>
                  <a:pt x="289610" y="417830"/>
                </a:lnTo>
                <a:close/>
              </a:path>
            </a:pathLst>
          </a:custGeom>
          <a:solidFill>
            <a:srgbClr val="2127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9139504" y="3349643"/>
            <a:ext cx="354965" cy="455930"/>
          </a:xfrm>
          <a:custGeom>
            <a:avLst/>
            <a:gdLst/>
            <a:ahLst/>
            <a:cxnLst/>
            <a:rect l="l" t="t" r="r" b="b"/>
            <a:pathLst>
              <a:path w="354965" h="455929">
                <a:moveTo>
                  <a:pt x="354774" y="0"/>
                </a:moveTo>
                <a:lnTo>
                  <a:pt x="0" y="0"/>
                </a:lnTo>
                <a:lnTo>
                  <a:pt x="0" y="38100"/>
                </a:lnTo>
                <a:lnTo>
                  <a:pt x="156083" y="38100"/>
                </a:lnTo>
                <a:lnTo>
                  <a:pt x="156083" y="455930"/>
                </a:lnTo>
                <a:lnTo>
                  <a:pt x="198653" y="455930"/>
                </a:lnTo>
                <a:lnTo>
                  <a:pt x="198653" y="38100"/>
                </a:lnTo>
                <a:lnTo>
                  <a:pt x="354774" y="38100"/>
                </a:lnTo>
                <a:lnTo>
                  <a:pt x="354774" y="0"/>
                </a:lnTo>
                <a:close/>
              </a:path>
            </a:pathLst>
          </a:custGeom>
          <a:solidFill>
            <a:srgbClr val="2127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9706479" y="3349035"/>
            <a:ext cx="299085" cy="457200"/>
          </a:xfrm>
          <a:custGeom>
            <a:avLst/>
            <a:gdLst/>
            <a:ahLst/>
            <a:cxnLst/>
            <a:rect l="l" t="t" r="r" b="b"/>
            <a:pathLst>
              <a:path w="299084" h="457200">
                <a:moveTo>
                  <a:pt x="125975" y="0"/>
                </a:moveTo>
                <a:lnTo>
                  <a:pt x="0" y="0"/>
                </a:lnTo>
                <a:lnTo>
                  <a:pt x="0" y="456666"/>
                </a:lnTo>
                <a:lnTo>
                  <a:pt x="42564" y="456666"/>
                </a:lnTo>
                <a:lnTo>
                  <a:pt x="42564" y="239940"/>
                </a:lnTo>
                <a:lnTo>
                  <a:pt x="167331" y="239940"/>
                </a:lnTo>
                <a:lnTo>
                  <a:pt x="165764" y="237354"/>
                </a:lnTo>
                <a:lnTo>
                  <a:pt x="175233" y="235828"/>
                </a:lnTo>
                <a:lnTo>
                  <a:pt x="184948" y="233813"/>
                </a:lnTo>
                <a:lnTo>
                  <a:pt x="224860" y="220187"/>
                </a:lnTo>
                <a:lnTo>
                  <a:pt x="251300" y="201239"/>
                </a:lnTo>
                <a:lnTo>
                  <a:pt x="42564" y="201239"/>
                </a:lnTo>
                <a:lnTo>
                  <a:pt x="42564" y="38700"/>
                </a:lnTo>
                <a:lnTo>
                  <a:pt x="251492" y="38700"/>
                </a:lnTo>
                <a:lnTo>
                  <a:pt x="248317" y="35475"/>
                </a:lnTo>
                <a:lnTo>
                  <a:pt x="214789" y="14826"/>
                </a:lnTo>
                <a:lnTo>
                  <a:pt x="178015" y="4512"/>
                </a:lnTo>
                <a:lnTo>
                  <a:pt x="134163" y="219"/>
                </a:lnTo>
                <a:lnTo>
                  <a:pt x="125975" y="0"/>
                </a:lnTo>
                <a:close/>
              </a:path>
              <a:path w="299084" h="457200">
                <a:moveTo>
                  <a:pt x="167331" y="239940"/>
                </a:moveTo>
                <a:lnTo>
                  <a:pt x="121902" y="239940"/>
                </a:lnTo>
                <a:lnTo>
                  <a:pt x="250254" y="456666"/>
                </a:lnTo>
                <a:lnTo>
                  <a:pt x="298640" y="456666"/>
                </a:lnTo>
                <a:lnTo>
                  <a:pt x="167331" y="239940"/>
                </a:lnTo>
                <a:close/>
              </a:path>
              <a:path w="299084" h="457200">
                <a:moveTo>
                  <a:pt x="251492" y="38700"/>
                </a:moveTo>
                <a:lnTo>
                  <a:pt x="132875" y="38700"/>
                </a:lnTo>
                <a:lnTo>
                  <a:pt x="148852" y="39226"/>
                </a:lnTo>
                <a:lnTo>
                  <a:pt x="163263" y="40801"/>
                </a:lnTo>
                <a:lnTo>
                  <a:pt x="205985" y="56440"/>
                </a:lnTo>
                <a:lnTo>
                  <a:pt x="233178" y="87193"/>
                </a:lnTo>
                <a:lnTo>
                  <a:pt x="239940" y="119964"/>
                </a:lnTo>
                <a:lnTo>
                  <a:pt x="239677" y="125936"/>
                </a:lnTo>
                <a:lnTo>
                  <a:pt x="225279" y="165967"/>
                </a:lnTo>
                <a:lnTo>
                  <a:pt x="187376" y="192852"/>
                </a:lnTo>
                <a:lnTo>
                  <a:pt x="148852" y="200715"/>
                </a:lnTo>
                <a:lnTo>
                  <a:pt x="132875" y="201239"/>
                </a:lnTo>
                <a:lnTo>
                  <a:pt x="251300" y="201239"/>
                </a:lnTo>
                <a:lnTo>
                  <a:pt x="276155" y="162779"/>
                </a:lnTo>
                <a:lnTo>
                  <a:pt x="282494" y="119964"/>
                </a:lnTo>
                <a:lnTo>
                  <a:pt x="281890" y="105701"/>
                </a:lnTo>
                <a:lnTo>
                  <a:pt x="267675" y="59781"/>
                </a:lnTo>
                <a:lnTo>
                  <a:pt x="255420" y="42689"/>
                </a:lnTo>
                <a:lnTo>
                  <a:pt x="251492" y="38700"/>
                </a:lnTo>
                <a:close/>
              </a:path>
            </a:pathLst>
          </a:custGeom>
          <a:solidFill>
            <a:srgbClr val="2127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0201181" y="3337417"/>
            <a:ext cx="472440" cy="480059"/>
          </a:xfrm>
          <a:custGeom>
            <a:avLst/>
            <a:gdLst/>
            <a:ahLst/>
            <a:cxnLst/>
            <a:rect l="l" t="t" r="r" b="b"/>
            <a:pathLst>
              <a:path w="472440" h="480060">
                <a:moveTo>
                  <a:pt x="236076" y="0"/>
                </a:moveTo>
                <a:lnTo>
                  <a:pt x="186007" y="4520"/>
                </a:lnTo>
                <a:lnTo>
                  <a:pt x="140288" y="18072"/>
                </a:lnTo>
                <a:lnTo>
                  <a:pt x="99796" y="39668"/>
                </a:lnTo>
                <a:lnTo>
                  <a:pt x="65788" y="68060"/>
                </a:lnTo>
                <a:lnTo>
                  <a:pt x="38223" y="102965"/>
                </a:lnTo>
                <a:lnTo>
                  <a:pt x="17413" y="143838"/>
                </a:lnTo>
                <a:lnTo>
                  <a:pt x="4355" y="189800"/>
                </a:lnTo>
                <a:lnTo>
                  <a:pt x="0" y="239940"/>
                </a:lnTo>
                <a:lnTo>
                  <a:pt x="1089" y="265567"/>
                </a:lnTo>
                <a:lnTo>
                  <a:pt x="9797" y="313787"/>
                </a:lnTo>
                <a:lnTo>
                  <a:pt x="26971" y="357708"/>
                </a:lnTo>
                <a:lnTo>
                  <a:pt x="51164" y="395767"/>
                </a:lnTo>
                <a:lnTo>
                  <a:pt x="82054" y="427568"/>
                </a:lnTo>
                <a:lnTo>
                  <a:pt x="119305" y="452402"/>
                </a:lnTo>
                <a:lnTo>
                  <a:pt x="162603" y="469916"/>
                </a:lnTo>
                <a:lnTo>
                  <a:pt x="210499" y="478782"/>
                </a:lnTo>
                <a:lnTo>
                  <a:pt x="236076" y="479891"/>
                </a:lnTo>
                <a:lnTo>
                  <a:pt x="261654" y="478782"/>
                </a:lnTo>
                <a:lnTo>
                  <a:pt x="309549" y="469916"/>
                </a:lnTo>
                <a:lnTo>
                  <a:pt x="352837" y="452402"/>
                </a:lnTo>
                <a:lnTo>
                  <a:pt x="371706" y="441190"/>
                </a:lnTo>
                <a:lnTo>
                  <a:pt x="236076" y="441190"/>
                </a:lnTo>
                <a:lnTo>
                  <a:pt x="214372" y="440223"/>
                </a:lnTo>
                <a:lnTo>
                  <a:pt x="174227" y="432484"/>
                </a:lnTo>
                <a:lnTo>
                  <a:pt x="138546" y="417242"/>
                </a:lnTo>
                <a:lnTo>
                  <a:pt x="94813" y="383140"/>
                </a:lnTo>
                <a:lnTo>
                  <a:pt x="63616" y="337057"/>
                </a:lnTo>
                <a:lnTo>
                  <a:pt x="50190" y="300536"/>
                </a:lnTo>
                <a:lnTo>
                  <a:pt x="43420" y="260866"/>
                </a:lnTo>
                <a:lnTo>
                  <a:pt x="42574" y="239940"/>
                </a:lnTo>
                <a:lnTo>
                  <a:pt x="43420" y="219019"/>
                </a:lnTo>
                <a:lnTo>
                  <a:pt x="50190" y="179354"/>
                </a:lnTo>
                <a:lnTo>
                  <a:pt x="63616" y="142833"/>
                </a:lnTo>
                <a:lnTo>
                  <a:pt x="94813" y="96761"/>
                </a:lnTo>
                <a:lnTo>
                  <a:pt x="138546" y="62650"/>
                </a:lnTo>
                <a:lnTo>
                  <a:pt x="174227" y="47411"/>
                </a:lnTo>
                <a:lnTo>
                  <a:pt x="214372" y="39668"/>
                </a:lnTo>
                <a:lnTo>
                  <a:pt x="236076" y="38700"/>
                </a:lnTo>
                <a:lnTo>
                  <a:pt x="370752" y="38700"/>
                </a:lnTo>
                <a:lnTo>
                  <a:pt x="352837" y="27965"/>
                </a:lnTo>
                <a:lnTo>
                  <a:pt x="331864" y="18072"/>
                </a:lnTo>
                <a:lnTo>
                  <a:pt x="309549" y="10168"/>
                </a:lnTo>
                <a:lnTo>
                  <a:pt x="286145" y="4520"/>
                </a:lnTo>
                <a:lnTo>
                  <a:pt x="261654" y="1130"/>
                </a:lnTo>
                <a:lnTo>
                  <a:pt x="236076" y="0"/>
                </a:lnTo>
                <a:close/>
              </a:path>
              <a:path w="472440" h="480060">
                <a:moveTo>
                  <a:pt x="370752" y="38700"/>
                </a:moveTo>
                <a:lnTo>
                  <a:pt x="236076" y="38700"/>
                </a:lnTo>
                <a:lnTo>
                  <a:pt x="257786" y="39668"/>
                </a:lnTo>
                <a:lnTo>
                  <a:pt x="278406" y="42572"/>
                </a:lnTo>
                <a:lnTo>
                  <a:pt x="316377" y="54186"/>
                </a:lnTo>
                <a:lnTo>
                  <a:pt x="364093" y="83939"/>
                </a:lnTo>
                <a:lnTo>
                  <a:pt x="399584" y="126264"/>
                </a:lnTo>
                <a:lnTo>
                  <a:pt x="421943" y="179354"/>
                </a:lnTo>
                <a:lnTo>
                  <a:pt x="428720" y="219019"/>
                </a:lnTo>
                <a:lnTo>
                  <a:pt x="429568" y="239940"/>
                </a:lnTo>
                <a:lnTo>
                  <a:pt x="428720" y="260866"/>
                </a:lnTo>
                <a:lnTo>
                  <a:pt x="421943" y="300536"/>
                </a:lnTo>
                <a:lnTo>
                  <a:pt x="408529" y="337057"/>
                </a:lnTo>
                <a:lnTo>
                  <a:pt x="377339" y="383140"/>
                </a:lnTo>
                <a:lnTo>
                  <a:pt x="333611" y="417242"/>
                </a:lnTo>
                <a:lnTo>
                  <a:pt x="297936" y="432484"/>
                </a:lnTo>
                <a:lnTo>
                  <a:pt x="257786" y="440223"/>
                </a:lnTo>
                <a:lnTo>
                  <a:pt x="236076" y="441190"/>
                </a:lnTo>
                <a:lnTo>
                  <a:pt x="371706" y="441190"/>
                </a:lnTo>
                <a:lnTo>
                  <a:pt x="406354" y="412500"/>
                </a:lnTo>
                <a:lnTo>
                  <a:pt x="433929" y="377502"/>
                </a:lnTo>
                <a:lnTo>
                  <a:pt x="454719" y="336387"/>
                </a:lnTo>
                <a:lnTo>
                  <a:pt x="467798" y="290182"/>
                </a:lnTo>
                <a:lnTo>
                  <a:pt x="472153" y="239940"/>
                </a:lnTo>
                <a:lnTo>
                  <a:pt x="471065" y="214346"/>
                </a:lnTo>
                <a:lnTo>
                  <a:pt x="462350" y="166299"/>
                </a:lnTo>
                <a:lnTo>
                  <a:pt x="445174" y="122656"/>
                </a:lnTo>
                <a:lnTo>
                  <a:pt x="420987" y="84766"/>
                </a:lnTo>
                <a:lnTo>
                  <a:pt x="390087" y="52961"/>
                </a:lnTo>
                <a:lnTo>
                  <a:pt x="372246" y="39595"/>
                </a:lnTo>
                <a:lnTo>
                  <a:pt x="370752" y="38700"/>
                </a:lnTo>
                <a:close/>
              </a:path>
            </a:pathLst>
          </a:custGeom>
          <a:solidFill>
            <a:srgbClr val="2127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0910693" y="3349039"/>
            <a:ext cx="43180" cy="457200"/>
          </a:xfrm>
          <a:custGeom>
            <a:avLst/>
            <a:gdLst/>
            <a:ahLst/>
            <a:cxnLst/>
            <a:rect l="l" t="t" r="r" b="b"/>
            <a:pathLst>
              <a:path w="43179" h="457200">
                <a:moveTo>
                  <a:pt x="42574" y="0"/>
                </a:moveTo>
                <a:lnTo>
                  <a:pt x="0" y="0"/>
                </a:lnTo>
                <a:lnTo>
                  <a:pt x="0" y="456666"/>
                </a:lnTo>
                <a:lnTo>
                  <a:pt x="42574" y="456666"/>
                </a:lnTo>
                <a:lnTo>
                  <a:pt x="42574" y="0"/>
                </a:lnTo>
                <a:close/>
              </a:path>
            </a:pathLst>
          </a:custGeom>
          <a:solidFill>
            <a:srgbClr val="2127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1165433" y="3349643"/>
            <a:ext cx="354965" cy="455930"/>
          </a:xfrm>
          <a:custGeom>
            <a:avLst/>
            <a:gdLst/>
            <a:ahLst/>
            <a:cxnLst/>
            <a:rect l="l" t="t" r="r" b="b"/>
            <a:pathLst>
              <a:path w="354965" h="455929">
                <a:moveTo>
                  <a:pt x="354774" y="0"/>
                </a:moveTo>
                <a:lnTo>
                  <a:pt x="0" y="0"/>
                </a:lnTo>
                <a:lnTo>
                  <a:pt x="0" y="38100"/>
                </a:lnTo>
                <a:lnTo>
                  <a:pt x="156108" y="38100"/>
                </a:lnTo>
                <a:lnTo>
                  <a:pt x="156108" y="455930"/>
                </a:lnTo>
                <a:lnTo>
                  <a:pt x="198678" y="455930"/>
                </a:lnTo>
                <a:lnTo>
                  <a:pt x="198678" y="38100"/>
                </a:lnTo>
                <a:lnTo>
                  <a:pt x="354774" y="38100"/>
                </a:lnTo>
                <a:lnTo>
                  <a:pt x="354774" y="0"/>
                </a:lnTo>
                <a:close/>
              </a:path>
            </a:pathLst>
          </a:custGeom>
          <a:solidFill>
            <a:srgbClr val="2127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576021" y="2152439"/>
            <a:ext cx="6450330" cy="26670"/>
          </a:xfrm>
          <a:custGeom>
            <a:avLst/>
            <a:gdLst/>
            <a:ahLst/>
            <a:cxnLst/>
            <a:rect l="l" t="t" r="r" b="b"/>
            <a:pathLst>
              <a:path w="6450330" h="26669">
                <a:moveTo>
                  <a:pt x="6450025" y="0"/>
                </a:moveTo>
                <a:lnTo>
                  <a:pt x="0" y="0"/>
                </a:lnTo>
                <a:lnTo>
                  <a:pt x="0" y="13233"/>
                </a:lnTo>
                <a:lnTo>
                  <a:pt x="0" y="26466"/>
                </a:lnTo>
                <a:lnTo>
                  <a:pt x="6450025" y="26466"/>
                </a:lnTo>
                <a:lnTo>
                  <a:pt x="6450025" y="13233"/>
                </a:lnTo>
                <a:lnTo>
                  <a:pt x="6450025" y="0"/>
                </a:lnTo>
                <a:close/>
              </a:path>
            </a:pathLst>
          </a:custGeom>
          <a:solidFill>
            <a:srgbClr val="2127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1628285" y="3545325"/>
            <a:ext cx="1398270" cy="26670"/>
          </a:xfrm>
          <a:custGeom>
            <a:avLst/>
            <a:gdLst/>
            <a:ahLst/>
            <a:cxnLst/>
            <a:rect l="l" t="t" r="r" b="b"/>
            <a:pathLst>
              <a:path w="1398269" h="26670">
                <a:moveTo>
                  <a:pt x="1397762" y="0"/>
                </a:moveTo>
                <a:lnTo>
                  <a:pt x="0" y="0"/>
                </a:lnTo>
                <a:lnTo>
                  <a:pt x="0" y="26454"/>
                </a:lnTo>
                <a:lnTo>
                  <a:pt x="1397762" y="26454"/>
                </a:lnTo>
                <a:lnTo>
                  <a:pt x="1397762" y="13220"/>
                </a:lnTo>
                <a:lnTo>
                  <a:pt x="1397762" y="0"/>
                </a:lnTo>
                <a:close/>
              </a:path>
            </a:pathLst>
          </a:custGeom>
          <a:solidFill>
            <a:srgbClr val="2127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576021" y="3545325"/>
            <a:ext cx="1260475" cy="26670"/>
          </a:xfrm>
          <a:custGeom>
            <a:avLst/>
            <a:gdLst/>
            <a:ahLst/>
            <a:cxnLst/>
            <a:rect l="l" t="t" r="r" b="b"/>
            <a:pathLst>
              <a:path w="1260475" h="26670">
                <a:moveTo>
                  <a:pt x="1260119" y="0"/>
                </a:moveTo>
                <a:lnTo>
                  <a:pt x="0" y="0"/>
                </a:lnTo>
                <a:lnTo>
                  <a:pt x="0" y="13220"/>
                </a:lnTo>
                <a:lnTo>
                  <a:pt x="0" y="26454"/>
                </a:lnTo>
                <a:lnTo>
                  <a:pt x="1260119" y="26454"/>
                </a:lnTo>
                <a:lnTo>
                  <a:pt x="1260119" y="13220"/>
                </a:lnTo>
                <a:lnTo>
                  <a:pt x="1260119" y="0"/>
                </a:lnTo>
                <a:close/>
              </a:path>
            </a:pathLst>
          </a:custGeom>
          <a:solidFill>
            <a:srgbClr val="2127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093991" y="2466574"/>
            <a:ext cx="377825" cy="674370"/>
          </a:xfrm>
          <a:custGeom>
            <a:avLst/>
            <a:gdLst/>
            <a:ahLst/>
            <a:cxnLst/>
            <a:rect l="l" t="t" r="r" b="b"/>
            <a:pathLst>
              <a:path w="377825" h="674369">
                <a:moveTo>
                  <a:pt x="377202" y="617220"/>
                </a:moveTo>
                <a:lnTo>
                  <a:pt x="62865" y="617220"/>
                </a:lnTo>
                <a:lnTo>
                  <a:pt x="62865" y="0"/>
                </a:lnTo>
                <a:lnTo>
                  <a:pt x="0" y="0"/>
                </a:lnTo>
                <a:lnTo>
                  <a:pt x="0" y="617220"/>
                </a:lnTo>
                <a:lnTo>
                  <a:pt x="0" y="674370"/>
                </a:lnTo>
                <a:lnTo>
                  <a:pt x="377202" y="674370"/>
                </a:lnTo>
                <a:lnTo>
                  <a:pt x="377202" y="617220"/>
                </a:lnTo>
                <a:close/>
              </a:path>
            </a:pathLst>
          </a:custGeom>
          <a:solidFill>
            <a:srgbClr val="2127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570254" y="2466574"/>
            <a:ext cx="427990" cy="674370"/>
          </a:xfrm>
          <a:custGeom>
            <a:avLst/>
            <a:gdLst/>
            <a:ahLst/>
            <a:cxnLst/>
            <a:rect l="l" t="t" r="r" b="b"/>
            <a:pathLst>
              <a:path w="427990" h="674369">
                <a:moveTo>
                  <a:pt x="427685" y="617220"/>
                </a:moveTo>
                <a:lnTo>
                  <a:pt x="62865" y="617220"/>
                </a:lnTo>
                <a:lnTo>
                  <a:pt x="62865" y="525780"/>
                </a:lnTo>
                <a:lnTo>
                  <a:pt x="337616" y="525780"/>
                </a:lnTo>
                <a:lnTo>
                  <a:pt x="337616" y="468630"/>
                </a:lnTo>
                <a:lnTo>
                  <a:pt x="62865" y="468630"/>
                </a:lnTo>
                <a:lnTo>
                  <a:pt x="62865" y="57150"/>
                </a:lnTo>
                <a:lnTo>
                  <a:pt x="412445" y="57150"/>
                </a:lnTo>
                <a:lnTo>
                  <a:pt x="412445" y="0"/>
                </a:lnTo>
                <a:lnTo>
                  <a:pt x="0" y="0"/>
                </a:lnTo>
                <a:lnTo>
                  <a:pt x="0" y="57150"/>
                </a:lnTo>
                <a:lnTo>
                  <a:pt x="0" y="468630"/>
                </a:lnTo>
                <a:lnTo>
                  <a:pt x="0" y="525780"/>
                </a:lnTo>
                <a:lnTo>
                  <a:pt x="0" y="617220"/>
                </a:lnTo>
                <a:lnTo>
                  <a:pt x="0" y="674370"/>
                </a:lnTo>
                <a:lnTo>
                  <a:pt x="427685" y="674370"/>
                </a:lnTo>
                <a:lnTo>
                  <a:pt x="427685" y="617220"/>
                </a:lnTo>
                <a:close/>
              </a:path>
            </a:pathLst>
          </a:custGeom>
          <a:solidFill>
            <a:srgbClr val="2127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9488564" y="2466574"/>
            <a:ext cx="427990" cy="674370"/>
          </a:xfrm>
          <a:custGeom>
            <a:avLst/>
            <a:gdLst/>
            <a:ahLst/>
            <a:cxnLst/>
            <a:rect l="l" t="t" r="r" b="b"/>
            <a:pathLst>
              <a:path w="427990" h="674369">
                <a:moveTo>
                  <a:pt x="427685" y="617220"/>
                </a:moveTo>
                <a:lnTo>
                  <a:pt x="62877" y="617220"/>
                </a:lnTo>
                <a:lnTo>
                  <a:pt x="62877" y="525780"/>
                </a:lnTo>
                <a:lnTo>
                  <a:pt x="337616" y="525780"/>
                </a:lnTo>
                <a:lnTo>
                  <a:pt x="337616" y="468630"/>
                </a:lnTo>
                <a:lnTo>
                  <a:pt x="62877" y="468630"/>
                </a:lnTo>
                <a:lnTo>
                  <a:pt x="62877" y="57150"/>
                </a:lnTo>
                <a:lnTo>
                  <a:pt x="412457" y="57150"/>
                </a:lnTo>
                <a:lnTo>
                  <a:pt x="412457" y="0"/>
                </a:lnTo>
                <a:lnTo>
                  <a:pt x="0" y="0"/>
                </a:lnTo>
                <a:lnTo>
                  <a:pt x="0" y="57150"/>
                </a:lnTo>
                <a:lnTo>
                  <a:pt x="0" y="468630"/>
                </a:lnTo>
                <a:lnTo>
                  <a:pt x="0" y="525780"/>
                </a:lnTo>
                <a:lnTo>
                  <a:pt x="0" y="617220"/>
                </a:lnTo>
                <a:lnTo>
                  <a:pt x="0" y="674370"/>
                </a:lnTo>
                <a:lnTo>
                  <a:pt x="427685" y="674370"/>
                </a:lnTo>
                <a:lnTo>
                  <a:pt x="427685" y="617220"/>
                </a:lnTo>
                <a:close/>
              </a:path>
            </a:pathLst>
          </a:custGeom>
          <a:solidFill>
            <a:srgbClr val="2127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8047474" y="2466563"/>
            <a:ext cx="643255" cy="675005"/>
          </a:xfrm>
          <a:custGeom>
            <a:avLst/>
            <a:gdLst/>
            <a:ahLst/>
            <a:cxnLst/>
            <a:rect l="l" t="t" r="r" b="b"/>
            <a:pathLst>
              <a:path w="643254" h="675005">
                <a:moveTo>
                  <a:pt x="359109" y="0"/>
                </a:moveTo>
                <a:lnTo>
                  <a:pt x="294336" y="0"/>
                </a:lnTo>
                <a:lnTo>
                  <a:pt x="0" y="674398"/>
                </a:lnTo>
                <a:lnTo>
                  <a:pt x="65725" y="674398"/>
                </a:lnTo>
                <a:lnTo>
                  <a:pt x="141932" y="495325"/>
                </a:lnTo>
                <a:lnTo>
                  <a:pt x="567592" y="495325"/>
                </a:lnTo>
                <a:lnTo>
                  <a:pt x="543538" y="438175"/>
                </a:lnTo>
                <a:lnTo>
                  <a:pt x="166696" y="438175"/>
                </a:lnTo>
                <a:lnTo>
                  <a:pt x="323864" y="68584"/>
                </a:lnTo>
                <a:lnTo>
                  <a:pt x="387976" y="68584"/>
                </a:lnTo>
                <a:lnTo>
                  <a:pt x="359109" y="0"/>
                </a:lnTo>
                <a:close/>
              </a:path>
              <a:path w="643254" h="675005">
                <a:moveTo>
                  <a:pt x="567592" y="495325"/>
                </a:moveTo>
                <a:lnTo>
                  <a:pt x="499136" y="495325"/>
                </a:lnTo>
                <a:lnTo>
                  <a:pt x="572474" y="674398"/>
                </a:lnTo>
                <a:lnTo>
                  <a:pt x="642964" y="674398"/>
                </a:lnTo>
                <a:lnTo>
                  <a:pt x="567592" y="495325"/>
                </a:lnTo>
                <a:close/>
              </a:path>
              <a:path w="643254" h="675005">
                <a:moveTo>
                  <a:pt x="387976" y="68584"/>
                </a:moveTo>
                <a:lnTo>
                  <a:pt x="323864" y="68584"/>
                </a:lnTo>
                <a:lnTo>
                  <a:pt x="476268" y="438175"/>
                </a:lnTo>
                <a:lnTo>
                  <a:pt x="543538" y="438175"/>
                </a:lnTo>
                <a:lnTo>
                  <a:pt x="387976" y="68584"/>
                </a:lnTo>
                <a:close/>
              </a:path>
            </a:pathLst>
          </a:custGeom>
          <a:solidFill>
            <a:srgbClr val="2127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8779026" y="2466565"/>
            <a:ext cx="574040" cy="675005"/>
          </a:xfrm>
          <a:custGeom>
            <a:avLst/>
            <a:gdLst/>
            <a:ahLst/>
            <a:cxnLst/>
            <a:rect l="l" t="t" r="r" b="b"/>
            <a:pathLst>
              <a:path w="574040" h="675005">
                <a:moveTo>
                  <a:pt x="208600" y="0"/>
                </a:moveTo>
                <a:lnTo>
                  <a:pt x="0" y="0"/>
                </a:lnTo>
                <a:lnTo>
                  <a:pt x="0" y="674398"/>
                </a:lnTo>
                <a:lnTo>
                  <a:pt x="208600" y="674398"/>
                </a:lnTo>
                <a:lnTo>
                  <a:pt x="250753" y="673059"/>
                </a:lnTo>
                <a:lnTo>
                  <a:pt x="289569" y="669041"/>
                </a:lnTo>
                <a:lnTo>
                  <a:pt x="357203" y="652964"/>
                </a:lnTo>
                <a:lnTo>
                  <a:pt x="413033" y="628559"/>
                </a:lnTo>
                <a:lnTo>
                  <a:pt x="431907" y="617248"/>
                </a:lnTo>
                <a:lnTo>
                  <a:pt x="62867" y="617248"/>
                </a:lnTo>
                <a:lnTo>
                  <a:pt x="62867" y="57150"/>
                </a:lnTo>
                <a:lnTo>
                  <a:pt x="431890" y="57150"/>
                </a:lnTo>
                <a:lnTo>
                  <a:pt x="413033" y="45844"/>
                </a:lnTo>
                <a:lnTo>
                  <a:pt x="357203" y="21433"/>
                </a:lnTo>
                <a:lnTo>
                  <a:pt x="289569" y="5357"/>
                </a:lnTo>
                <a:lnTo>
                  <a:pt x="250753" y="1339"/>
                </a:lnTo>
                <a:lnTo>
                  <a:pt x="208600" y="0"/>
                </a:lnTo>
                <a:close/>
              </a:path>
              <a:path w="574040" h="675005">
                <a:moveTo>
                  <a:pt x="431890" y="57150"/>
                </a:moveTo>
                <a:lnTo>
                  <a:pt x="192412" y="57150"/>
                </a:lnTo>
                <a:lnTo>
                  <a:pt x="225210" y="58193"/>
                </a:lnTo>
                <a:lnTo>
                  <a:pt x="256943" y="61322"/>
                </a:lnTo>
                <a:lnTo>
                  <a:pt x="317194" y="73819"/>
                </a:lnTo>
                <a:lnTo>
                  <a:pt x="371484" y="94898"/>
                </a:lnTo>
                <a:lnTo>
                  <a:pt x="418165" y="124781"/>
                </a:lnTo>
                <a:lnTo>
                  <a:pt x="456504" y="163716"/>
                </a:lnTo>
                <a:lnTo>
                  <a:pt x="485796" y="211941"/>
                </a:lnTo>
                <a:lnTo>
                  <a:pt x="504370" y="269692"/>
                </a:lnTo>
                <a:lnTo>
                  <a:pt x="510560" y="337204"/>
                </a:lnTo>
                <a:lnTo>
                  <a:pt x="509013" y="372178"/>
                </a:lnTo>
                <a:lnTo>
                  <a:pt x="496632" y="434804"/>
                </a:lnTo>
                <a:lnTo>
                  <a:pt x="472281" y="487728"/>
                </a:lnTo>
                <a:lnTo>
                  <a:pt x="438465" y="531306"/>
                </a:lnTo>
                <a:lnTo>
                  <a:pt x="395778" y="565660"/>
                </a:lnTo>
                <a:lnTo>
                  <a:pt x="345288" y="591143"/>
                </a:lnTo>
                <a:lnTo>
                  <a:pt x="287606" y="607870"/>
                </a:lnTo>
                <a:lnTo>
                  <a:pt x="225210" y="616205"/>
                </a:lnTo>
                <a:lnTo>
                  <a:pt x="192412" y="617248"/>
                </a:lnTo>
                <a:lnTo>
                  <a:pt x="431907" y="617248"/>
                </a:lnTo>
                <a:lnTo>
                  <a:pt x="477817" y="581083"/>
                </a:lnTo>
                <a:lnTo>
                  <a:pt x="509725" y="544169"/>
                </a:lnTo>
                <a:lnTo>
                  <a:pt x="533358" y="504340"/>
                </a:lnTo>
                <a:lnTo>
                  <a:pt x="550500" y="465522"/>
                </a:lnTo>
                <a:lnTo>
                  <a:pt x="561731" y="428613"/>
                </a:lnTo>
                <a:lnTo>
                  <a:pt x="570569" y="379580"/>
                </a:lnTo>
                <a:lnTo>
                  <a:pt x="573427" y="337204"/>
                </a:lnTo>
                <a:lnTo>
                  <a:pt x="573250" y="329911"/>
                </a:lnTo>
                <a:lnTo>
                  <a:pt x="568634" y="279360"/>
                </a:lnTo>
                <a:lnTo>
                  <a:pt x="556757" y="227657"/>
                </a:lnTo>
                <a:lnTo>
                  <a:pt x="542702" y="189674"/>
                </a:lnTo>
                <a:lnTo>
                  <a:pt x="522465" y="150026"/>
                </a:lnTo>
                <a:lnTo>
                  <a:pt x="494843" y="111330"/>
                </a:lnTo>
                <a:lnTo>
                  <a:pt x="458645" y="76207"/>
                </a:lnTo>
                <a:lnTo>
                  <a:pt x="437116" y="60283"/>
                </a:lnTo>
                <a:lnTo>
                  <a:pt x="431890" y="57150"/>
                </a:lnTo>
                <a:close/>
              </a:path>
            </a:pathLst>
          </a:custGeom>
          <a:solidFill>
            <a:srgbClr val="2127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0058275" y="2466560"/>
            <a:ext cx="441325" cy="675005"/>
          </a:xfrm>
          <a:custGeom>
            <a:avLst/>
            <a:gdLst/>
            <a:ahLst/>
            <a:cxnLst/>
            <a:rect l="l" t="t" r="r" b="b"/>
            <a:pathLst>
              <a:path w="441325" h="675005">
                <a:moveTo>
                  <a:pt x="177167" y="0"/>
                </a:moveTo>
                <a:lnTo>
                  <a:pt x="0" y="0"/>
                </a:lnTo>
                <a:lnTo>
                  <a:pt x="0" y="674398"/>
                </a:lnTo>
                <a:lnTo>
                  <a:pt x="62867" y="674398"/>
                </a:lnTo>
                <a:lnTo>
                  <a:pt x="62867" y="354355"/>
                </a:lnTo>
                <a:lnTo>
                  <a:pt x="247108" y="354355"/>
                </a:lnTo>
                <a:lnTo>
                  <a:pt x="244798" y="350544"/>
                </a:lnTo>
                <a:lnTo>
                  <a:pt x="258789" y="348284"/>
                </a:lnTo>
                <a:lnTo>
                  <a:pt x="273136" y="345307"/>
                </a:lnTo>
                <a:lnTo>
                  <a:pt x="317819" y="331819"/>
                </a:lnTo>
                <a:lnTo>
                  <a:pt x="358627" y="308147"/>
                </a:lnTo>
                <a:lnTo>
                  <a:pt x="371123" y="297195"/>
                </a:lnTo>
                <a:lnTo>
                  <a:pt x="62867" y="297195"/>
                </a:lnTo>
                <a:lnTo>
                  <a:pt x="62867" y="57160"/>
                </a:lnTo>
                <a:lnTo>
                  <a:pt x="371413" y="57160"/>
                </a:lnTo>
                <a:lnTo>
                  <a:pt x="366732" y="52396"/>
                </a:lnTo>
                <a:lnTo>
                  <a:pt x="330650" y="27753"/>
                </a:lnTo>
                <a:lnTo>
                  <a:pt x="289801" y="12867"/>
                </a:lnTo>
                <a:lnTo>
                  <a:pt x="249805" y="4534"/>
                </a:lnTo>
                <a:lnTo>
                  <a:pt x="192890" y="246"/>
                </a:lnTo>
                <a:lnTo>
                  <a:pt x="184435" y="62"/>
                </a:lnTo>
                <a:lnTo>
                  <a:pt x="177167" y="0"/>
                </a:lnTo>
                <a:close/>
              </a:path>
              <a:path w="441325" h="675005">
                <a:moveTo>
                  <a:pt x="247108" y="354355"/>
                </a:moveTo>
                <a:lnTo>
                  <a:pt x="180025" y="354355"/>
                </a:lnTo>
                <a:lnTo>
                  <a:pt x="369580" y="674398"/>
                </a:lnTo>
                <a:lnTo>
                  <a:pt x="441023" y="674398"/>
                </a:lnTo>
                <a:lnTo>
                  <a:pt x="247108" y="354355"/>
                </a:lnTo>
                <a:close/>
              </a:path>
              <a:path w="441325" h="675005">
                <a:moveTo>
                  <a:pt x="371413" y="57160"/>
                </a:moveTo>
                <a:lnTo>
                  <a:pt x="196224" y="57160"/>
                </a:lnTo>
                <a:lnTo>
                  <a:pt x="219831" y="57935"/>
                </a:lnTo>
                <a:lnTo>
                  <a:pt x="241114" y="60258"/>
                </a:lnTo>
                <a:lnTo>
                  <a:pt x="291324" y="76090"/>
                </a:lnTo>
                <a:lnTo>
                  <a:pt x="324817" y="100017"/>
                </a:lnTo>
                <a:lnTo>
                  <a:pt x="348156" y="139074"/>
                </a:lnTo>
                <a:lnTo>
                  <a:pt x="354345" y="177177"/>
                </a:lnTo>
                <a:lnTo>
                  <a:pt x="353956" y="185986"/>
                </a:lnTo>
                <a:lnTo>
                  <a:pt x="344368" y="225584"/>
                </a:lnTo>
                <a:lnTo>
                  <a:pt x="315378" y="263028"/>
                </a:lnTo>
                <a:lnTo>
                  <a:pt x="276714" y="284808"/>
                </a:lnTo>
                <a:lnTo>
                  <a:pt x="219831" y="296421"/>
                </a:lnTo>
                <a:lnTo>
                  <a:pt x="196224" y="297195"/>
                </a:lnTo>
                <a:lnTo>
                  <a:pt x="371123" y="297195"/>
                </a:lnTo>
                <a:lnTo>
                  <a:pt x="400542" y="257185"/>
                </a:lnTo>
                <a:lnTo>
                  <a:pt x="416170" y="200395"/>
                </a:lnTo>
                <a:lnTo>
                  <a:pt x="417212" y="177177"/>
                </a:lnTo>
                <a:lnTo>
                  <a:pt x="416319" y="156107"/>
                </a:lnTo>
                <a:lnTo>
                  <a:pt x="402919" y="102876"/>
                </a:lnTo>
                <a:lnTo>
                  <a:pt x="377205" y="63055"/>
                </a:lnTo>
                <a:lnTo>
                  <a:pt x="371413" y="57160"/>
                </a:lnTo>
                <a:close/>
              </a:path>
            </a:pathLst>
          </a:custGeom>
          <a:solidFill>
            <a:srgbClr val="2127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0581219" y="2449422"/>
            <a:ext cx="429259" cy="709295"/>
          </a:xfrm>
          <a:custGeom>
            <a:avLst/>
            <a:gdLst/>
            <a:ahLst/>
            <a:cxnLst/>
            <a:rect l="l" t="t" r="r" b="b"/>
            <a:pathLst>
              <a:path w="429259" h="709294">
                <a:moveTo>
                  <a:pt x="234327" y="0"/>
                </a:moveTo>
                <a:lnTo>
                  <a:pt x="192402" y="2976"/>
                </a:lnTo>
                <a:lnTo>
                  <a:pt x="152393" y="11905"/>
                </a:lnTo>
                <a:lnTo>
                  <a:pt x="115605" y="26673"/>
                </a:lnTo>
                <a:lnTo>
                  <a:pt x="83348" y="47150"/>
                </a:lnTo>
                <a:lnTo>
                  <a:pt x="45290" y="88587"/>
                </a:lnTo>
                <a:lnTo>
                  <a:pt x="27991" y="123264"/>
                </a:lnTo>
                <a:lnTo>
                  <a:pt x="19183" y="163032"/>
                </a:lnTo>
                <a:lnTo>
                  <a:pt x="18083" y="184790"/>
                </a:lnTo>
                <a:lnTo>
                  <a:pt x="19005" y="207654"/>
                </a:lnTo>
                <a:lnTo>
                  <a:pt x="26387" y="247663"/>
                </a:lnTo>
                <a:lnTo>
                  <a:pt x="50107" y="294454"/>
                </a:lnTo>
                <a:lnTo>
                  <a:pt x="85145" y="328831"/>
                </a:lnTo>
                <a:lnTo>
                  <a:pt x="128100" y="353392"/>
                </a:lnTo>
                <a:lnTo>
                  <a:pt x="175618" y="371787"/>
                </a:lnTo>
                <a:lnTo>
                  <a:pt x="208249" y="382447"/>
                </a:lnTo>
                <a:lnTo>
                  <a:pt x="255761" y="398165"/>
                </a:lnTo>
                <a:lnTo>
                  <a:pt x="298699" y="416287"/>
                </a:lnTo>
                <a:lnTo>
                  <a:pt x="333734" y="440194"/>
                </a:lnTo>
                <a:lnTo>
                  <a:pt x="357464" y="473236"/>
                </a:lnTo>
                <a:lnTo>
                  <a:pt x="365768" y="519125"/>
                </a:lnTo>
                <a:lnTo>
                  <a:pt x="365023" y="533986"/>
                </a:lnTo>
                <a:lnTo>
                  <a:pt x="353874" y="573898"/>
                </a:lnTo>
                <a:lnTo>
                  <a:pt x="331178" y="606321"/>
                </a:lnTo>
                <a:lnTo>
                  <a:pt x="299202" y="630580"/>
                </a:lnTo>
                <a:lnTo>
                  <a:pt x="259318" y="646177"/>
                </a:lnTo>
                <a:lnTo>
                  <a:pt x="214307" y="651540"/>
                </a:lnTo>
                <a:lnTo>
                  <a:pt x="189749" y="650230"/>
                </a:lnTo>
                <a:lnTo>
                  <a:pt x="144740" y="639750"/>
                </a:lnTo>
                <a:lnTo>
                  <a:pt x="105456" y="618735"/>
                </a:lnTo>
                <a:lnTo>
                  <a:pt x="73305" y="586821"/>
                </a:lnTo>
                <a:lnTo>
                  <a:pt x="59998" y="566757"/>
                </a:lnTo>
                <a:lnTo>
                  <a:pt x="0" y="606766"/>
                </a:lnTo>
                <a:lnTo>
                  <a:pt x="44037" y="654041"/>
                </a:lnTo>
                <a:lnTo>
                  <a:pt x="96196" y="685350"/>
                </a:lnTo>
                <a:lnTo>
                  <a:pt x="155014" y="702851"/>
                </a:lnTo>
                <a:lnTo>
                  <a:pt x="219071" y="708690"/>
                </a:lnTo>
                <a:lnTo>
                  <a:pt x="239374" y="707915"/>
                </a:lnTo>
                <a:lnTo>
                  <a:pt x="278907" y="701719"/>
                </a:lnTo>
                <a:lnTo>
                  <a:pt x="316616" y="689373"/>
                </a:lnTo>
                <a:lnTo>
                  <a:pt x="350189" y="671034"/>
                </a:lnTo>
                <a:lnTo>
                  <a:pt x="391362" y="632602"/>
                </a:lnTo>
                <a:lnTo>
                  <a:pt x="411484" y="600096"/>
                </a:lnTo>
                <a:lnTo>
                  <a:pt x="424352" y="562238"/>
                </a:lnTo>
                <a:lnTo>
                  <a:pt x="428636" y="519125"/>
                </a:lnTo>
                <a:lnTo>
                  <a:pt x="427030" y="489391"/>
                </a:lnTo>
                <a:lnTo>
                  <a:pt x="414177" y="440098"/>
                </a:lnTo>
                <a:lnTo>
                  <a:pt x="389259" y="403665"/>
                </a:lnTo>
                <a:lnTo>
                  <a:pt x="357106" y="375807"/>
                </a:lnTo>
                <a:lnTo>
                  <a:pt x="318912" y="355329"/>
                </a:lnTo>
                <a:lnTo>
                  <a:pt x="276996" y="339374"/>
                </a:lnTo>
                <a:lnTo>
                  <a:pt x="232585" y="326720"/>
                </a:lnTo>
                <a:lnTo>
                  <a:pt x="211214" y="320054"/>
                </a:lnTo>
                <a:lnTo>
                  <a:pt x="170979" y="305289"/>
                </a:lnTo>
                <a:lnTo>
                  <a:pt x="135608" y="286713"/>
                </a:lnTo>
                <a:lnTo>
                  <a:pt x="95421" y="247387"/>
                </a:lnTo>
                <a:lnTo>
                  <a:pt x="82558" y="208576"/>
                </a:lnTo>
                <a:lnTo>
                  <a:pt x="80950" y="184790"/>
                </a:lnTo>
                <a:lnTo>
                  <a:pt x="81725" y="169137"/>
                </a:lnTo>
                <a:lnTo>
                  <a:pt x="93337" y="128592"/>
                </a:lnTo>
                <a:lnTo>
                  <a:pt x="116468" y="97422"/>
                </a:lnTo>
                <a:lnTo>
                  <a:pt x="148469" y="75249"/>
                </a:lnTo>
                <a:lnTo>
                  <a:pt x="188299" y="61708"/>
                </a:lnTo>
                <a:lnTo>
                  <a:pt x="232411" y="57150"/>
                </a:lnTo>
                <a:lnTo>
                  <a:pt x="253566" y="58192"/>
                </a:lnTo>
                <a:lnTo>
                  <a:pt x="291434" y="66528"/>
                </a:lnTo>
                <a:lnTo>
                  <a:pt x="338017" y="94658"/>
                </a:lnTo>
                <a:lnTo>
                  <a:pt x="363873" y="123828"/>
                </a:lnTo>
                <a:lnTo>
                  <a:pt x="418154" y="84772"/>
                </a:lnTo>
                <a:lnTo>
                  <a:pt x="380653" y="45600"/>
                </a:lnTo>
                <a:lnTo>
                  <a:pt x="336712" y="19528"/>
                </a:lnTo>
                <a:lnTo>
                  <a:pt x="287538" y="4883"/>
                </a:lnTo>
                <a:lnTo>
                  <a:pt x="261436" y="1221"/>
                </a:lnTo>
                <a:lnTo>
                  <a:pt x="234327" y="0"/>
                </a:lnTo>
                <a:close/>
              </a:path>
            </a:pathLst>
          </a:custGeom>
          <a:solidFill>
            <a:srgbClr val="2127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1152733" y="2466574"/>
            <a:ext cx="503555" cy="674370"/>
          </a:xfrm>
          <a:custGeom>
            <a:avLst/>
            <a:gdLst/>
            <a:ahLst/>
            <a:cxnLst/>
            <a:rect l="l" t="t" r="r" b="b"/>
            <a:pathLst>
              <a:path w="503554" h="674369">
                <a:moveTo>
                  <a:pt x="502945" y="0"/>
                </a:moveTo>
                <a:lnTo>
                  <a:pt x="440080" y="0"/>
                </a:lnTo>
                <a:lnTo>
                  <a:pt x="440080" y="468630"/>
                </a:lnTo>
                <a:lnTo>
                  <a:pt x="62877" y="468630"/>
                </a:lnTo>
                <a:lnTo>
                  <a:pt x="62877" y="0"/>
                </a:lnTo>
                <a:lnTo>
                  <a:pt x="0" y="0"/>
                </a:lnTo>
                <a:lnTo>
                  <a:pt x="0" y="468630"/>
                </a:lnTo>
                <a:lnTo>
                  <a:pt x="0" y="525780"/>
                </a:lnTo>
                <a:lnTo>
                  <a:pt x="0" y="674370"/>
                </a:lnTo>
                <a:lnTo>
                  <a:pt x="62877" y="674370"/>
                </a:lnTo>
                <a:lnTo>
                  <a:pt x="62877" y="525780"/>
                </a:lnTo>
                <a:lnTo>
                  <a:pt x="440080" y="525780"/>
                </a:lnTo>
                <a:lnTo>
                  <a:pt x="440080" y="674370"/>
                </a:lnTo>
                <a:lnTo>
                  <a:pt x="502945" y="674370"/>
                </a:lnTo>
                <a:lnTo>
                  <a:pt x="502945" y="525780"/>
                </a:lnTo>
                <a:lnTo>
                  <a:pt x="502945" y="468630"/>
                </a:lnTo>
                <a:lnTo>
                  <a:pt x="502945" y="0"/>
                </a:lnTo>
                <a:close/>
              </a:path>
            </a:pathLst>
          </a:custGeom>
          <a:solidFill>
            <a:srgbClr val="2127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1840466" y="2466563"/>
            <a:ext cx="62865" cy="675005"/>
          </a:xfrm>
          <a:custGeom>
            <a:avLst/>
            <a:gdLst/>
            <a:ahLst/>
            <a:cxnLst/>
            <a:rect l="l" t="t" r="r" b="b"/>
            <a:pathLst>
              <a:path w="62865" h="675005">
                <a:moveTo>
                  <a:pt x="62867" y="0"/>
                </a:moveTo>
                <a:lnTo>
                  <a:pt x="0" y="0"/>
                </a:lnTo>
                <a:lnTo>
                  <a:pt x="0" y="674398"/>
                </a:lnTo>
                <a:lnTo>
                  <a:pt x="62867" y="674398"/>
                </a:lnTo>
                <a:lnTo>
                  <a:pt x="62867" y="0"/>
                </a:lnTo>
                <a:close/>
              </a:path>
            </a:pathLst>
          </a:custGeom>
          <a:solidFill>
            <a:srgbClr val="2127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2088127" y="2466560"/>
            <a:ext cx="412115" cy="675005"/>
          </a:xfrm>
          <a:custGeom>
            <a:avLst/>
            <a:gdLst/>
            <a:ahLst/>
            <a:cxnLst/>
            <a:rect l="l" t="t" r="r" b="b"/>
            <a:pathLst>
              <a:path w="412115" h="675005">
                <a:moveTo>
                  <a:pt x="194318" y="0"/>
                </a:moveTo>
                <a:lnTo>
                  <a:pt x="0" y="0"/>
                </a:lnTo>
                <a:lnTo>
                  <a:pt x="0" y="674398"/>
                </a:lnTo>
                <a:lnTo>
                  <a:pt x="62867" y="674398"/>
                </a:lnTo>
                <a:lnTo>
                  <a:pt x="62867" y="354355"/>
                </a:lnTo>
                <a:lnTo>
                  <a:pt x="208600" y="354355"/>
                </a:lnTo>
                <a:lnTo>
                  <a:pt x="247766" y="351737"/>
                </a:lnTo>
                <a:lnTo>
                  <a:pt x="285289" y="343874"/>
                </a:lnTo>
                <a:lnTo>
                  <a:pt x="335461" y="321993"/>
                </a:lnTo>
                <a:lnTo>
                  <a:pt x="366424" y="297195"/>
                </a:lnTo>
                <a:lnTo>
                  <a:pt x="62867" y="297195"/>
                </a:lnTo>
                <a:lnTo>
                  <a:pt x="62867" y="57160"/>
                </a:lnTo>
                <a:lnTo>
                  <a:pt x="364709" y="57160"/>
                </a:lnTo>
                <a:lnTo>
                  <a:pt x="353859" y="47125"/>
                </a:lnTo>
                <a:lnTo>
                  <a:pt x="305044" y="19178"/>
                </a:lnTo>
                <a:lnTo>
                  <a:pt x="268138" y="8104"/>
                </a:lnTo>
                <a:lnTo>
                  <a:pt x="230388" y="2030"/>
                </a:lnTo>
                <a:lnTo>
                  <a:pt x="212143" y="508"/>
                </a:lnTo>
                <a:lnTo>
                  <a:pt x="194318" y="0"/>
                </a:lnTo>
                <a:close/>
              </a:path>
              <a:path w="412115" h="675005">
                <a:moveTo>
                  <a:pt x="364709" y="57160"/>
                </a:moveTo>
                <a:lnTo>
                  <a:pt x="201941" y="57160"/>
                </a:lnTo>
                <a:lnTo>
                  <a:pt x="215261" y="57578"/>
                </a:lnTo>
                <a:lnTo>
                  <a:pt x="228595" y="58830"/>
                </a:lnTo>
                <a:lnTo>
                  <a:pt x="268222" y="67672"/>
                </a:lnTo>
                <a:lnTo>
                  <a:pt x="302420" y="85253"/>
                </a:lnTo>
                <a:lnTo>
                  <a:pt x="335769" y="122886"/>
                </a:lnTo>
                <a:lnTo>
                  <a:pt x="347822" y="162536"/>
                </a:lnTo>
                <a:lnTo>
                  <a:pt x="348628" y="178130"/>
                </a:lnTo>
                <a:lnTo>
                  <a:pt x="347853" y="194151"/>
                </a:lnTo>
                <a:lnTo>
                  <a:pt x="336251" y="234327"/>
                </a:lnTo>
                <a:lnTo>
                  <a:pt x="303865" y="270996"/>
                </a:lnTo>
                <a:lnTo>
                  <a:pt x="258138" y="291006"/>
                </a:lnTo>
                <a:lnTo>
                  <a:pt x="219018" y="296809"/>
                </a:lnTo>
                <a:lnTo>
                  <a:pt x="205752" y="297195"/>
                </a:lnTo>
                <a:lnTo>
                  <a:pt x="366424" y="297195"/>
                </a:lnTo>
                <a:lnTo>
                  <a:pt x="394825" y="257185"/>
                </a:lnTo>
                <a:lnTo>
                  <a:pt x="407322" y="220756"/>
                </a:lnTo>
                <a:lnTo>
                  <a:pt x="411495" y="178130"/>
                </a:lnTo>
                <a:lnTo>
                  <a:pt x="410213" y="153041"/>
                </a:lnTo>
                <a:lnTo>
                  <a:pt x="399970" y="109463"/>
                </a:lnTo>
                <a:lnTo>
                  <a:pt x="380053" y="74512"/>
                </a:lnTo>
                <a:lnTo>
                  <a:pt x="367668" y="59897"/>
                </a:lnTo>
                <a:lnTo>
                  <a:pt x="364709" y="57160"/>
                </a:lnTo>
                <a:close/>
              </a:path>
            </a:pathLst>
          </a:custGeom>
          <a:solidFill>
            <a:srgbClr val="21275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5" name="object 7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74335" y="658466"/>
            <a:ext cx="3053702" cy="905878"/>
          </a:xfrm>
          <a:prstGeom prst="rect">
            <a:avLst/>
          </a:prstGeom>
        </p:spPr>
      </p:pic>
      <p:sp>
        <p:nvSpPr>
          <p:cNvPr id="76" name="object 168">
            <a:extLst>
              <a:ext uri="{FF2B5EF4-FFF2-40B4-BE49-F238E27FC236}">
                <a16:creationId xmlns:a16="http://schemas.microsoft.com/office/drawing/2014/main" id="{02796A9B-8EFA-AA4E-BEFD-85C658B8A140}"/>
              </a:ext>
            </a:extLst>
          </p:cNvPr>
          <p:cNvSpPr/>
          <p:nvPr/>
        </p:nvSpPr>
        <p:spPr>
          <a:xfrm>
            <a:off x="0" y="0"/>
            <a:ext cx="20104100" cy="377190"/>
          </a:xfrm>
          <a:custGeom>
            <a:avLst/>
            <a:gdLst/>
            <a:ahLst/>
            <a:cxnLst/>
            <a:rect l="l" t="t" r="r" b="b"/>
            <a:pathLst>
              <a:path w="20104100" h="377190">
                <a:moveTo>
                  <a:pt x="20104099" y="0"/>
                </a:moveTo>
                <a:lnTo>
                  <a:pt x="0" y="0"/>
                </a:lnTo>
                <a:lnTo>
                  <a:pt x="0" y="376951"/>
                </a:lnTo>
                <a:lnTo>
                  <a:pt x="20104099" y="376951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0677707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4938211"/>
            <a:ext cx="20104100" cy="379911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en-US" sz="12300" spc="-10" dirty="0"/>
              <a:t>Building a Magnet for the Future Workforce</a:t>
            </a:r>
            <a:endParaRPr sz="12300" spc="-10" dirty="0"/>
          </a:p>
        </p:txBody>
      </p:sp>
      <p:grpSp>
        <p:nvGrpSpPr>
          <p:cNvPr id="3" name="object 3"/>
          <p:cNvGrpSpPr/>
          <p:nvPr/>
        </p:nvGrpSpPr>
        <p:grpSpPr>
          <a:xfrm>
            <a:off x="0" y="10177700"/>
            <a:ext cx="20104100" cy="1130935"/>
            <a:chOff x="0" y="10177700"/>
            <a:chExt cx="20104100" cy="1130935"/>
          </a:xfrm>
        </p:grpSpPr>
        <p:sp>
          <p:nvSpPr>
            <p:cNvPr id="4" name="object 4"/>
            <p:cNvSpPr/>
            <p:nvPr/>
          </p:nvSpPr>
          <p:spPr>
            <a:xfrm>
              <a:off x="11256" y="10177700"/>
              <a:ext cx="1226820" cy="979169"/>
            </a:xfrm>
            <a:custGeom>
              <a:avLst/>
              <a:gdLst/>
              <a:ahLst/>
              <a:cxnLst/>
              <a:rect l="l" t="t" r="r" b="b"/>
              <a:pathLst>
                <a:path w="1226820" h="979170">
                  <a:moveTo>
                    <a:pt x="1226821" y="0"/>
                  </a:moveTo>
                  <a:lnTo>
                    <a:pt x="639415" y="0"/>
                  </a:lnTo>
                  <a:lnTo>
                    <a:pt x="0" y="244484"/>
                  </a:lnTo>
                  <a:lnTo>
                    <a:pt x="298420" y="979048"/>
                  </a:lnTo>
                  <a:lnTo>
                    <a:pt x="1226821" y="0"/>
                  </a:lnTo>
                  <a:close/>
                </a:path>
              </a:pathLst>
            </a:custGeom>
            <a:solidFill>
              <a:srgbClr val="263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10177700"/>
              <a:ext cx="650875" cy="245110"/>
            </a:xfrm>
            <a:custGeom>
              <a:avLst/>
              <a:gdLst/>
              <a:ahLst/>
              <a:cxnLst/>
              <a:rect l="l" t="t" r="r" b="b"/>
              <a:pathLst>
                <a:path w="650875" h="245109">
                  <a:moveTo>
                    <a:pt x="650671" y="0"/>
                  </a:moveTo>
                  <a:lnTo>
                    <a:pt x="0" y="0"/>
                  </a:lnTo>
                  <a:lnTo>
                    <a:pt x="0" y="236893"/>
                  </a:lnTo>
                  <a:lnTo>
                    <a:pt x="11256" y="244484"/>
                  </a:lnTo>
                  <a:lnTo>
                    <a:pt x="650671" y="0"/>
                  </a:lnTo>
                  <a:close/>
                </a:path>
              </a:pathLst>
            </a:custGeom>
            <a:solidFill>
              <a:srgbClr val="292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62001" y="11156753"/>
              <a:ext cx="641350" cy="152400"/>
            </a:xfrm>
            <a:custGeom>
              <a:avLst/>
              <a:gdLst/>
              <a:ahLst/>
              <a:cxnLst/>
              <a:rect l="l" t="t" r="r" b="b"/>
              <a:pathLst>
                <a:path w="641350" h="152400">
                  <a:moveTo>
                    <a:pt x="641045" y="151803"/>
                  </a:moveTo>
                  <a:lnTo>
                    <a:pt x="147675" y="12"/>
                  </a:lnTo>
                  <a:lnTo>
                    <a:pt x="0" y="151803"/>
                  </a:lnTo>
                  <a:lnTo>
                    <a:pt x="315048" y="151803"/>
                  </a:lnTo>
                  <a:lnTo>
                    <a:pt x="641045" y="151803"/>
                  </a:lnTo>
                  <a:close/>
                </a:path>
              </a:pathLst>
            </a:custGeom>
            <a:solidFill>
              <a:srgbClr val="263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09675" y="10376269"/>
              <a:ext cx="2438400" cy="932815"/>
            </a:xfrm>
            <a:custGeom>
              <a:avLst/>
              <a:gdLst/>
              <a:ahLst/>
              <a:cxnLst/>
              <a:rect l="l" t="t" r="r" b="b"/>
              <a:pathLst>
                <a:path w="2438400" h="932815">
                  <a:moveTo>
                    <a:pt x="2364378" y="0"/>
                  </a:moveTo>
                  <a:lnTo>
                    <a:pt x="0" y="780478"/>
                  </a:lnTo>
                  <a:lnTo>
                    <a:pt x="493377" y="932285"/>
                  </a:lnTo>
                  <a:lnTo>
                    <a:pt x="2438218" y="932285"/>
                  </a:lnTo>
                  <a:lnTo>
                    <a:pt x="2364378" y="0"/>
                  </a:lnTo>
                  <a:close/>
                </a:path>
              </a:pathLst>
            </a:custGeom>
            <a:solidFill>
              <a:srgbClr val="2724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276904" y="10177700"/>
              <a:ext cx="397510" cy="198755"/>
            </a:xfrm>
            <a:custGeom>
              <a:avLst/>
              <a:gdLst/>
              <a:ahLst/>
              <a:cxnLst/>
              <a:rect l="l" t="t" r="r" b="b"/>
              <a:pathLst>
                <a:path w="397510" h="198754">
                  <a:moveTo>
                    <a:pt x="351402" y="0"/>
                  </a:moveTo>
                  <a:lnTo>
                    <a:pt x="0" y="0"/>
                  </a:lnTo>
                  <a:lnTo>
                    <a:pt x="397139" y="198569"/>
                  </a:lnTo>
                  <a:lnTo>
                    <a:pt x="351402" y="0"/>
                  </a:lnTo>
                  <a:close/>
                </a:path>
              </a:pathLst>
            </a:custGeom>
            <a:solidFill>
              <a:srgbClr val="292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628311" y="10177700"/>
              <a:ext cx="354965" cy="198755"/>
            </a:xfrm>
            <a:custGeom>
              <a:avLst/>
              <a:gdLst/>
              <a:ahLst/>
              <a:cxnLst/>
              <a:rect l="l" t="t" r="r" b="b"/>
              <a:pathLst>
                <a:path w="354964" h="198754">
                  <a:moveTo>
                    <a:pt x="354942" y="0"/>
                  </a:moveTo>
                  <a:lnTo>
                    <a:pt x="0" y="0"/>
                  </a:lnTo>
                  <a:lnTo>
                    <a:pt x="45736" y="198569"/>
                  </a:lnTo>
                  <a:lnTo>
                    <a:pt x="354942" y="0"/>
                  </a:lnTo>
                  <a:close/>
                </a:path>
              </a:pathLst>
            </a:custGeom>
            <a:solidFill>
              <a:srgbClr val="2724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753220" y="10177700"/>
              <a:ext cx="1136650" cy="589280"/>
            </a:xfrm>
            <a:custGeom>
              <a:avLst/>
              <a:gdLst/>
              <a:ahLst/>
              <a:cxnLst/>
              <a:rect l="l" t="t" r="r" b="b"/>
              <a:pathLst>
                <a:path w="1136650" h="589279">
                  <a:moveTo>
                    <a:pt x="1136112" y="0"/>
                  </a:moveTo>
                  <a:lnTo>
                    <a:pt x="0" y="0"/>
                  </a:lnTo>
                  <a:lnTo>
                    <a:pt x="428217" y="588809"/>
                  </a:lnTo>
                  <a:lnTo>
                    <a:pt x="1136112" y="0"/>
                  </a:lnTo>
                  <a:close/>
                </a:path>
              </a:pathLst>
            </a:custGeom>
            <a:solidFill>
              <a:srgbClr val="292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674046" y="10376270"/>
              <a:ext cx="1507490" cy="932815"/>
            </a:xfrm>
            <a:custGeom>
              <a:avLst/>
              <a:gdLst/>
              <a:ahLst/>
              <a:cxnLst/>
              <a:rect l="l" t="t" r="r" b="b"/>
              <a:pathLst>
                <a:path w="1507489" h="932815">
                  <a:moveTo>
                    <a:pt x="0" y="0"/>
                  </a:moveTo>
                  <a:lnTo>
                    <a:pt x="73851" y="932285"/>
                  </a:lnTo>
                  <a:lnTo>
                    <a:pt x="857659" y="932285"/>
                  </a:lnTo>
                  <a:lnTo>
                    <a:pt x="1507399" y="3902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3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205819" y="10177700"/>
              <a:ext cx="1743075" cy="504825"/>
            </a:xfrm>
            <a:custGeom>
              <a:avLst/>
              <a:gdLst/>
              <a:ahLst/>
              <a:cxnLst/>
              <a:rect l="l" t="t" r="r" b="b"/>
              <a:pathLst>
                <a:path w="1743075" h="504825">
                  <a:moveTo>
                    <a:pt x="1173985" y="0"/>
                  </a:moveTo>
                  <a:lnTo>
                    <a:pt x="0" y="0"/>
                  </a:lnTo>
                  <a:lnTo>
                    <a:pt x="89871" y="504644"/>
                  </a:lnTo>
                  <a:lnTo>
                    <a:pt x="1742638" y="481692"/>
                  </a:lnTo>
                  <a:lnTo>
                    <a:pt x="1173985" y="0"/>
                  </a:lnTo>
                  <a:close/>
                </a:path>
              </a:pathLst>
            </a:custGeom>
            <a:solidFill>
              <a:srgbClr val="2724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354758" y="10177700"/>
              <a:ext cx="1941195" cy="504825"/>
            </a:xfrm>
            <a:custGeom>
              <a:avLst/>
              <a:gdLst/>
              <a:ahLst/>
              <a:cxnLst/>
              <a:rect l="l" t="t" r="r" b="b"/>
              <a:pathLst>
                <a:path w="1941195" h="504825">
                  <a:moveTo>
                    <a:pt x="1851064" y="0"/>
                  </a:moveTo>
                  <a:lnTo>
                    <a:pt x="0" y="0"/>
                  </a:lnTo>
                  <a:lnTo>
                    <a:pt x="1940925" y="504644"/>
                  </a:lnTo>
                  <a:lnTo>
                    <a:pt x="1851064" y="0"/>
                  </a:lnTo>
                  <a:close/>
                </a:path>
              </a:pathLst>
            </a:custGeom>
            <a:solidFill>
              <a:srgbClr val="1D44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062561" y="10177700"/>
              <a:ext cx="2233295" cy="1130935"/>
            </a:xfrm>
            <a:custGeom>
              <a:avLst/>
              <a:gdLst/>
              <a:ahLst/>
              <a:cxnLst/>
              <a:rect l="l" t="t" r="r" b="b"/>
              <a:pathLst>
                <a:path w="2233295" h="1130934">
                  <a:moveTo>
                    <a:pt x="292200" y="0"/>
                  </a:moveTo>
                  <a:lnTo>
                    <a:pt x="0" y="0"/>
                  </a:lnTo>
                  <a:lnTo>
                    <a:pt x="765275" y="1130855"/>
                  </a:lnTo>
                  <a:lnTo>
                    <a:pt x="1651635" y="1130855"/>
                  </a:lnTo>
                  <a:lnTo>
                    <a:pt x="2233125" y="504644"/>
                  </a:lnTo>
                  <a:lnTo>
                    <a:pt x="292200" y="0"/>
                  </a:lnTo>
                  <a:close/>
                </a:path>
              </a:pathLst>
            </a:custGeom>
            <a:solidFill>
              <a:srgbClr val="263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181439" y="10177700"/>
              <a:ext cx="1646555" cy="1130935"/>
            </a:xfrm>
            <a:custGeom>
              <a:avLst/>
              <a:gdLst/>
              <a:ahLst/>
              <a:cxnLst/>
              <a:rect l="l" t="t" r="r" b="b"/>
              <a:pathLst>
                <a:path w="1646554" h="1130934">
                  <a:moveTo>
                    <a:pt x="881125" y="0"/>
                  </a:moveTo>
                  <a:lnTo>
                    <a:pt x="707894" y="0"/>
                  </a:lnTo>
                  <a:lnTo>
                    <a:pt x="0" y="588809"/>
                  </a:lnTo>
                  <a:lnTo>
                    <a:pt x="1000702" y="1130855"/>
                  </a:lnTo>
                  <a:lnTo>
                    <a:pt x="1646400" y="1130855"/>
                  </a:lnTo>
                  <a:lnTo>
                    <a:pt x="881125" y="0"/>
                  </a:lnTo>
                  <a:close/>
                </a:path>
              </a:pathLst>
            </a:custGeom>
            <a:solidFill>
              <a:srgbClr val="2724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181441" y="10766509"/>
              <a:ext cx="1000760" cy="542290"/>
            </a:xfrm>
            <a:custGeom>
              <a:avLst/>
              <a:gdLst/>
              <a:ahLst/>
              <a:cxnLst/>
              <a:rect l="l" t="t" r="r" b="b"/>
              <a:pathLst>
                <a:path w="1000760" h="542290">
                  <a:moveTo>
                    <a:pt x="0" y="0"/>
                  </a:moveTo>
                  <a:lnTo>
                    <a:pt x="83243" y="542046"/>
                  </a:lnTo>
                  <a:lnTo>
                    <a:pt x="1000702" y="542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92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531707" y="10766509"/>
              <a:ext cx="733425" cy="542290"/>
            </a:xfrm>
            <a:custGeom>
              <a:avLst/>
              <a:gdLst/>
              <a:ahLst/>
              <a:cxnLst/>
              <a:rect l="l" t="t" r="r" b="b"/>
              <a:pathLst>
                <a:path w="733425" h="542290">
                  <a:moveTo>
                    <a:pt x="649739" y="0"/>
                  </a:moveTo>
                  <a:lnTo>
                    <a:pt x="0" y="542046"/>
                  </a:lnTo>
                  <a:lnTo>
                    <a:pt x="732982" y="542046"/>
                  </a:lnTo>
                  <a:lnTo>
                    <a:pt x="649739" y="0"/>
                  </a:lnTo>
                  <a:close/>
                </a:path>
              </a:pathLst>
            </a:custGeom>
            <a:solidFill>
              <a:srgbClr val="1D44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239988" y="10682341"/>
              <a:ext cx="496570" cy="626745"/>
            </a:xfrm>
            <a:custGeom>
              <a:avLst/>
              <a:gdLst/>
              <a:ahLst/>
              <a:cxnLst/>
              <a:rect l="l" t="t" r="r" b="b"/>
              <a:pathLst>
                <a:path w="496570" h="626745">
                  <a:moveTo>
                    <a:pt x="55700" y="0"/>
                  </a:moveTo>
                  <a:lnTo>
                    <a:pt x="0" y="626214"/>
                  </a:lnTo>
                  <a:lnTo>
                    <a:pt x="496491" y="626214"/>
                  </a:lnTo>
                  <a:lnTo>
                    <a:pt x="55700" y="0"/>
                  </a:lnTo>
                  <a:close/>
                </a:path>
              </a:pathLst>
            </a:custGeom>
            <a:solidFill>
              <a:srgbClr val="292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714206" y="10682343"/>
              <a:ext cx="581660" cy="626745"/>
            </a:xfrm>
            <a:custGeom>
              <a:avLst/>
              <a:gdLst/>
              <a:ahLst/>
              <a:cxnLst/>
              <a:rect l="l" t="t" r="r" b="b"/>
              <a:pathLst>
                <a:path w="581659" h="626745">
                  <a:moveTo>
                    <a:pt x="581484" y="0"/>
                  </a:moveTo>
                  <a:lnTo>
                    <a:pt x="0" y="626212"/>
                  </a:lnTo>
                  <a:lnTo>
                    <a:pt x="525784" y="626212"/>
                  </a:lnTo>
                  <a:lnTo>
                    <a:pt x="581484" y="0"/>
                  </a:lnTo>
                  <a:close/>
                </a:path>
              </a:pathLst>
            </a:custGeom>
            <a:solidFill>
              <a:srgbClr val="2724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295693" y="10659386"/>
              <a:ext cx="1652905" cy="649605"/>
            </a:xfrm>
            <a:custGeom>
              <a:avLst/>
              <a:gdLst/>
              <a:ahLst/>
              <a:cxnLst/>
              <a:rect l="l" t="t" r="r" b="b"/>
              <a:pathLst>
                <a:path w="1652904" h="649604">
                  <a:moveTo>
                    <a:pt x="1652766" y="0"/>
                  </a:moveTo>
                  <a:lnTo>
                    <a:pt x="0" y="22952"/>
                  </a:lnTo>
                  <a:lnTo>
                    <a:pt x="440792" y="649169"/>
                  </a:lnTo>
                  <a:lnTo>
                    <a:pt x="1100741" y="649169"/>
                  </a:lnTo>
                  <a:lnTo>
                    <a:pt x="1652766" y="0"/>
                  </a:lnTo>
                  <a:close/>
                </a:path>
              </a:pathLst>
            </a:custGeom>
            <a:solidFill>
              <a:srgbClr val="263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396434" y="10659386"/>
              <a:ext cx="1369060" cy="649605"/>
            </a:xfrm>
            <a:custGeom>
              <a:avLst/>
              <a:gdLst/>
              <a:ahLst/>
              <a:cxnLst/>
              <a:rect l="l" t="t" r="r" b="b"/>
              <a:pathLst>
                <a:path w="1369059" h="649604">
                  <a:moveTo>
                    <a:pt x="552024" y="0"/>
                  </a:moveTo>
                  <a:lnTo>
                    <a:pt x="0" y="649169"/>
                  </a:lnTo>
                  <a:lnTo>
                    <a:pt x="1368903" y="649169"/>
                  </a:lnTo>
                  <a:lnTo>
                    <a:pt x="552024" y="0"/>
                  </a:lnTo>
                  <a:close/>
                </a:path>
              </a:pathLst>
            </a:custGeom>
            <a:solidFill>
              <a:srgbClr val="1D44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379799" y="10177700"/>
              <a:ext cx="568960" cy="481965"/>
            </a:xfrm>
            <a:custGeom>
              <a:avLst/>
              <a:gdLst/>
              <a:ahLst/>
              <a:cxnLst/>
              <a:rect l="l" t="t" r="r" b="b"/>
              <a:pathLst>
                <a:path w="568959" h="481965">
                  <a:moveTo>
                    <a:pt x="438109" y="0"/>
                  </a:moveTo>
                  <a:lnTo>
                    <a:pt x="0" y="0"/>
                  </a:lnTo>
                  <a:lnTo>
                    <a:pt x="568659" y="481686"/>
                  </a:lnTo>
                  <a:lnTo>
                    <a:pt x="438109" y="0"/>
                  </a:lnTo>
                  <a:close/>
                </a:path>
              </a:pathLst>
            </a:custGeom>
            <a:solidFill>
              <a:srgbClr val="292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817909" y="10177700"/>
              <a:ext cx="495934" cy="481965"/>
            </a:xfrm>
            <a:custGeom>
              <a:avLst/>
              <a:gdLst/>
              <a:ahLst/>
              <a:cxnLst/>
              <a:rect l="l" t="t" r="r" b="b"/>
              <a:pathLst>
                <a:path w="495934" h="481965">
                  <a:moveTo>
                    <a:pt x="495437" y="0"/>
                  </a:moveTo>
                  <a:lnTo>
                    <a:pt x="0" y="0"/>
                  </a:lnTo>
                  <a:lnTo>
                    <a:pt x="130549" y="481685"/>
                  </a:lnTo>
                  <a:lnTo>
                    <a:pt x="495437" y="0"/>
                  </a:lnTo>
                  <a:close/>
                </a:path>
              </a:pathLst>
            </a:custGeom>
            <a:solidFill>
              <a:srgbClr val="1563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948459" y="10177700"/>
              <a:ext cx="1047750" cy="1130935"/>
            </a:xfrm>
            <a:custGeom>
              <a:avLst/>
              <a:gdLst/>
              <a:ahLst/>
              <a:cxnLst/>
              <a:rect l="l" t="t" r="r" b="b"/>
              <a:pathLst>
                <a:path w="1047750" h="1130934">
                  <a:moveTo>
                    <a:pt x="998510" y="0"/>
                  </a:moveTo>
                  <a:lnTo>
                    <a:pt x="364881" y="0"/>
                  </a:lnTo>
                  <a:lnTo>
                    <a:pt x="0" y="481677"/>
                  </a:lnTo>
                  <a:lnTo>
                    <a:pt x="816889" y="1130855"/>
                  </a:lnTo>
                  <a:lnTo>
                    <a:pt x="1047677" y="1130855"/>
                  </a:lnTo>
                  <a:lnTo>
                    <a:pt x="998510" y="0"/>
                  </a:lnTo>
                  <a:close/>
                </a:path>
              </a:pathLst>
            </a:custGeom>
            <a:solidFill>
              <a:srgbClr val="292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6007715" y="10253845"/>
              <a:ext cx="1591310" cy="1054735"/>
            </a:xfrm>
            <a:custGeom>
              <a:avLst/>
              <a:gdLst/>
              <a:ahLst/>
              <a:cxnLst/>
              <a:rect l="l" t="t" r="r" b="b"/>
              <a:pathLst>
                <a:path w="1591309" h="1054734">
                  <a:moveTo>
                    <a:pt x="1495364" y="0"/>
                  </a:moveTo>
                  <a:lnTo>
                    <a:pt x="0" y="1054710"/>
                  </a:lnTo>
                  <a:lnTo>
                    <a:pt x="1591255" y="1054710"/>
                  </a:lnTo>
                  <a:lnTo>
                    <a:pt x="1495364" y="0"/>
                  </a:lnTo>
                  <a:close/>
                </a:path>
              </a:pathLst>
            </a:custGeom>
            <a:solidFill>
              <a:srgbClr val="008F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7503075" y="10253843"/>
              <a:ext cx="1477010" cy="1054735"/>
            </a:xfrm>
            <a:custGeom>
              <a:avLst/>
              <a:gdLst/>
              <a:ahLst/>
              <a:cxnLst/>
              <a:rect l="l" t="t" r="r" b="b"/>
              <a:pathLst>
                <a:path w="1477009" h="1054734">
                  <a:moveTo>
                    <a:pt x="0" y="0"/>
                  </a:moveTo>
                  <a:lnTo>
                    <a:pt x="95891" y="1054712"/>
                  </a:lnTo>
                  <a:lnTo>
                    <a:pt x="1476599" y="10547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70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3261426" y="10539511"/>
              <a:ext cx="1080135" cy="769620"/>
            </a:xfrm>
            <a:custGeom>
              <a:avLst/>
              <a:gdLst/>
              <a:ahLst/>
              <a:cxnLst/>
              <a:rect l="l" t="t" r="r" b="b"/>
              <a:pathLst>
                <a:path w="1080134" h="769620">
                  <a:moveTo>
                    <a:pt x="854490" y="0"/>
                  </a:moveTo>
                  <a:lnTo>
                    <a:pt x="0" y="769044"/>
                  </a:lnTo>
                  <a:lnTo>
                    <a:pt x="1079900" y="769044"/>
                  </a:lnTo>
                  <a:lnTo>
                    <a:pt x="854490" y="0"/>
                  </a:lnTo>
                  <a:close/>
                </a:path>
              </a:pathLst>
            </a:custGeom>
            <a:solidFill>
              <a:srgbClr val="1D44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4115905" y="10539521"/>
              <a:ext cx="814705" cy="769620"/>
            </a:xfrm>
            <a:custGeom>
              <a:avLst/>
              <a:gdLst/>
              <a:ahLst/>
              <a:cxnLst/>
              <a:rect l="l" t="t" r="r" b="b"/>
              <a:pathLst>
                <a:path w="814705" h="769620">
                  <a:moveTo>
                    <a:pt x="0" y="0"/>
                  </a:moveTo>
                  <a:lnTo>
                    <a:pt x="225407" y="769034"/>
                  </a:lnTo>
                  <a:lnTo>
                    <a:pt x="814672" y="7690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85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4115915" y="10177700"/>
              <a:ext cx="1886585" cy="1130935"/>
            </a:xfrm>
            <a:custGeom>
              <a:avLst/>
              <a:gdLst/>
              <a:ahLst/>
              <a:cxnLst/>
              <a:rect l="l" t="t" r="r" b="b"/>
              <a:pathLst>
                <a:path w="1886584" h="1130934">
                  <a:moveTo>
                    <a:pt x="1886490" y="0"/>
                  </a:moveTo>
                  <a:lnTo>
                    <a:pt x="1038240" y="0"/>
                  </a:lnTo>
                  <a:lnTo>
                    <a:pt x="0" y="361810"/>
                  </a:lnTo>
                  <a:lnTo>
                    <a:pt x="814683" y="1130855"/>
                  </a:lnTo>
                  <a:lnTo>
                    <a:pt x="1445039" y="1130855"/>
                  </a:lnTo>
                  <a:lnTo>
                    <a:pt x="1886490" y="0"/>
                  </a:lnTo>
                  <a:close/>
                </a:path>
              </a:pathLst>
            </a:custGeom>
            <a:solidFill>
              <a:srgbClr val="263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5560950" y="10177700"/>
              <a:ext cx="1942464" cy="1130935"/>
            </a:xfrm>
            <a:custGeom>
              <a:avLst/>
              <a:gdLst/>
              <a:ahLst/>
              <a:cxnLst/>
              <a:rect l="l" t="t" r="r" b="b"/>
              <a:pathLst>
                <a:path w="1942465" h="1130934">
                  <a:moveTo>
                    <a:pt x="1693265" y="0"/>
                  </a:moveTo>
                  <a:lnTo>
                    <a:pt x="441443" y="0"/>
                  </a:lnTo>
                  <a:lnTo>
                    <a:pt x="0" y="1130855"/>
                  </a:lnTo>
                  <a:lnTo>
                    <a:pt x="446765" y="1130855"/>
                  </a:lnTo>
                  <a:lnTo>
                    <a:pt x="1942129" y="76145"/>
                  </a:lnTo>
                  <a:lnTo>
                    <a:pt x="1693265" y="0"/>
                  </a:lnTo>
                  <a:close/>
                </a:path>
              </a:pathLst>
            </a:custGeom>
            <a:solidFill>
              <a:srgbClr val="1D44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1422514" y="10427285"/>
              <a:ext cx="1431290" cy="881380"/>
            </a:xfrm>
            <a:custGeom>
              <a:avLst/>
              <a:gdLst/>
              <a:ahLst/>
              <a:cxnLst/>
              <a:rect l="l" t="t" r="r" b="b"/>
              <a:pathLst>
                <a:path w="1431290" h="881379">
                  <a:moveTo>
                    <a:pt x="0" y="0"/>
                  </a:moveTo>
                  <a:lnTo>
                    <a:pt x="56551" y="881270"/>
                  </a:lnTo>
                  <a:lnTo>
                    <a:pt x="1430969" y="8812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92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0255875" y="10427280"/>
              <a:ext cx="1223645" cy="881380"/>
            </a:xfrm>
            <a:custGeom>
              <a:avLst/>
              <a:gdLst/>
              <a:ahLst/>
              <a:cxnLst/>
              <a:rect l="l" t="t" r="r" b="b"/>
              <a:pathLst>
                <a:path w="1223645" h="881379">
                  <a:moveTo>
                    <a:pt x="1166624" y="0"/>
                  </a:moveTo>
                  <a:lnTo>
                    <a:pt x="0" y="881275"/>
                  </a:lnTo>
                  <a:lnTo>
                    <a:pt x="1223180" y="881275"/>
                  </a:lnTo>
                  <a:lnTo>
                    <a:pt x="1166624" y="0"/>
                  </a:lnTo>
                  <a:close/>
                </a:path>
              </a:pathLst>
            </a:custGeom>
            <a:solidFill>
              <a:srgbClr val="1D44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2820228" y="10264049"/>
              <a:ext cx="1296035" cy="1044575"/>
            </a:xfrm>
            <a:custGeom>
              <a:avLst/>
              <a:gdLst/>
              <a:ahLst/>
              <a:cxnLst/>
              <a:rect l="l" t="t" r="r" b="b"/>
              <a:pathLst>
                <a:path w="1296034" h="1044575">
                  <a:moveTo>
                    <a:pt x="0" y="0"/>
                  </a:moveTo>
                  <a:lnTo>
                    <a:pt x="241035" y="1044506"/>
                  </a:lnTo>
                  <a:lnTo>
                    <a:pt x="441192" y="1044506"/>
                  </a:lnTo>
                  <a:lnTo>
                    <a:pt x="1295677" y="2754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59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1422514" y="10264054"/>
              <a:ext cx="1638935" cy="1044575"/>
            </a:xfrm>
            <a:custGeom>
              <a:avLst/>
              <a:gdLst/>
              <a:ahLst/>
              <a:cxnLst/>
              <a:rect l="l" t="t" r="r" b="b"/>
              <a:pathLst>
                <a:path w="1638934" h="1044575">
                  <a:moveTo>
                    <a:pt x="1397727" y="0"/>
                  </a:moveTo>
                  <a:lnTo>
                    <a:pt x="0" y="163230"/>
                  </a:lnTo>
                  <a:lnTo>
                    <a:pt x="1430969" y="1044501"/>
                  </a:lnTo>
                  <a:lnTo>
                    <a:pt x="1638761" y="1044501"/>
                  </a:lnTo>
                  <a:lnTo>
                    <a:pt x="1397727" y="0"/>
                  </a:lnTo>
                  <a:close/>
                </a:path>
              </a:pathLst>
            </a:custGeom>
            <a:solidFill>
              <a:srgbClr val="263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2820236" y="10177700"/>
              <a:ext cx="1412875" cy="361950"/>
            </a:xfrm>
            <a:custGeom>
              <a:avLst/>
              <a:gdLst/>
              <a:ahLst/>
              <a:cxnLst/>
              <a:rect l="l" t="t" r="r" b="b"/>
              <a:pathLst>
                <a:path w="1412875" h="361950">
                  <a:moveTo>
                    <a:pt x="1412292" y="0"/>
                  </a:moveTo>
                  <a:lnTo>
                    <a:pt x="152472" y="0"/>
                  </a:lnTo>
                  <a:lnTo>
                    <a:pt x="0" y="86339"/>
                  </a:lnTo>
                  <a:lnTo>
                    <a:pt x="1295677" y="361797"/>
                  </a:lnTo>
                  <a:lnTo>
                    <a:pt x="1412292" y="0"/>
                  </a:lnTo>
                  <a:close/>
                </a:path>
              </a:pathLst>
            </a:custGeom>
            <a:solidFill>
              <a:srgbClr val="1563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4115915" y="10177700"/>
              <a:ext cx="1038860" cy="361950"/>
            </a:xfrm>
            <a:custGeom>
              <a:avLst/>
              <a:gdLst/>
              <a:ahLst/>
              <a:cxnLst/>
              <a:rect l="l" t="t" r="r" b="b"/>
              <a:pathLst>
                <a:path w="1038859" h="361950">
                  <a:moveTo>
                    <a:pt x="1038240" y="0"/>
                  </a:moveTo>
                  <a:lnTo>
                    <a:pt x="116619" y="0"/>
                  </a:lnTo>
                  <a:lnTo>
                    <a:pt x="0" y="361810"/>
                  </a:lnTo>
                  <a:lnTo>
                    <a:pt x="1038240" y="0"/>
                  </a:lnTo>
                  <a:close/>
                </a:path>
              </a:pathLst>
            </a:custGeom>
            <a:solidFill>
              <a:srgbClr val="0E70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7503075" y="10202829"/>
              <a:ext cx="1635760" cy="1106170"/>
            </a:xfrm>
            <a:custGeom>
              <a:avLst/>
              <a:gdLst/>
              <a:ahLst/>
              <a:cxnLst/>
              <a:rect l="l" t="t" r="r" b="b"/>
              <a:pathLst>
                <a:path w="1635759" h="1106170">
                  <a:moveTo>
                    <a:pt x="1122269" y="0"/>
                  </a:moveTo>
                  <a:lnTo>
                    <a:pt x="0" y="51014"/>
                  </a:lnTo>
                  <a:lnTo>
                    <a:pt x="1476599" y="1105726"/>
                  </a:lnTo>
                  <a:lnTo>
                    <a:pt x="1635313" y="1105726"/>
                  </a:lnTo>
                  <a:lnTo>
                    <a:pt x="1122269" y="0"/>
                  </a:lnTo>
                  <a:close/>
                </a:path>
              </a:pathLst>
            </a:custGeom>
            <a:solidFill>
              <a:srgbClr val="2359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9539247" y="11011264"/>
              <a:ext cx="565150" cy="297815"/>
            </a:xfrm>
            <a:custGeom>
              <a:avLst/>
              <a:gdLst/>
              <a:ahLst/>
              <a:cxnLst/>
              <a:rect l="l" t="t" r="r" b="b"/>
              <a:pathLst>
                <a:path w="565150" h="297815">
                  <a:moveTo>
                    <a:pt x="564851" y="0"/>
                  </a:moveTo>
                  <a:lnTo>
                    <a:pt x="0" y="297292"/>
                  </a:lnTo>
                  <a:lnTo>
                    <a:pt x="564851" y="297292"/>
                  </a:lnTo>
                  <a:lnTo>
                    <a:pt x="564851" y="0"/>
                  </a:lnTo>
                  <a:close/>
                </a:path>
              </a:pathLst>
            </a:custGeom>
            <a:solidFill>
              <a:srgbClr val="008F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8625326" y="10178587"/>
              <a:ext cx="1478915" cy="1130300"/>
            </a:xfrm>
            <a:custGeom>
              <a:avLst/>
              <a:gdLst/>
              <a:ahLst/>
              <a:cxnLst/>
              <a:rect l="l" t="t" r="r" b="b"/>
              <a:pathLst>
                <a:path w="1478915" h="1130300">
                  <a:moveTo>
                    <a:pt x="1478772" y="0"/>
                  </a:moveTo>
                  <a:lnTo>
                    <a:pt x="0" y="24248"/>
                  </a:lnTo>
                  <a:lnTo>
                    <a:pt x="513037" y="1129968"/>
                  </a:lnTo>
                  <a:lnTo>
                    <a:pt x="913920" y="1129968"/>
                  </a:lnTo>
                  <a:lnTo>
                    <a:pt x="1478772" y="832674"/>
                  </a:lnTo>
                  <a:lnTo>
                    <a:pt x="1478772" y="0"/>
                  </a:lnTo>
                  <a:close/>
                </a:path>
              </a:pathLst>
            </a:custGeom>
            <a:solidFill>
              <a:srgbClr val="28AE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7503081" y="10177700"/>
              <a:ext cx="1122680" cy="76200"/>
            </a:xfrm>
            <a:custGeom>
              <a:avLst/>
              <a:gdLst/>
              <a:ahLst/>
              <a:cxnLst/>
              <a:rect l="l" t="t" r="r" b="b"/>
              <a:pathLst>
                <a:path w="1122680" h="76200">
                  <a:moveTo>
                    <a:pt x="1101848" y="0"/>
                  </a:moveTo>
                  <a:lnTo>
                    <a:pt x="9362" y="0"/>
                  </a:lnTo>
                  <a:lnTo>
                    <a:pt x="0" y="76151"/>
                  </a:lnTo>
                  <a:lnTo>
                    <a:pt x="1122259" y="25137"/>
                  </a:lnTo>
                  <a:lnTo>
                    <a:pt x="1101848" y="0"/>
                  </a:lnTo>
                  <a:close/>
                </a:path>
              </a:pathLst>
            </a:custGeom>
            <a:solidFill>
              <a:srgbClr val="008F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7254196" y="10177700"/>
              <a:ext cx="258445" cy="76200"/>
            </a:xfrm>
            <a:custGeom>
              <a:avLst/>
              <a:gdLst/>
              <a:ahLst/>
              <a:cxnLst/>
              <a:rect l="l" t="t" r="r" b="b"/>
              <a:pathLst>
                <a:path w="258444" h="76200">
                  <a:moveTo>
                    <a:pt x="258257" y="0"/>
                  </a:moveTo>
                  <a:lnTo>
                    <a:pt x="0" y="0"/>
                  </a:lnTo>
                  <a:lnTo>
                    <a:pt x="248893" y="76154"/>
                  </a:lnTo>
                  <a:lnTo>
                    <a:pt x="258257" y="0"/>
                  </a:lnTo>
                  <a:close/>
                </a:path>
              </a:pathLst>
            </a:custGeom>
            <a:solidFill>
              <a:srgbClr val="0E70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8604918" y="10177700"/>
              <a:ext cx="27940" cy="25400"/>
            </a:xfrm>
            <a:custGeom>
              <a:avLst/>
              <a:gdLst/>
              <a:ahLst/>
              <a:cxnLst/>
              <a:rect l="l" t="t" r="r" b="b"/>
              <a:pathLst>
                <a:path w="27940" h="25400">
                  <a:moveTo>
                    <a:pt x="27412" y="0"/>
                  </a:moveTo>
                  <a:lnTo>
                    <a:pt x="0" y="0"/>
                  </a:lnTo>
                  <a:lnTo>
                    <a:pt x="20409" y="25135"/>
                  </a:lnTo>
                  <a:lnTo>
                    <a:pt x="27412" y="0"/>
                  </a:lnTo>
                  <a:close/>
                </a:path>
              </a:pathLst>
            </a:custGeom>
            <a:solidFill>
              <a:srgbClr val="2359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8625323" y="10177700"/>
              <a:ext cx="50800" cy="25400"/>
            </a:xfrm>
            <a:custGeom>
              <a:avLst/>
              <a:gdLst/>
              <a:ahLst/>
              <a:cxnLst/>
              <a:rect l="l" t="t" r="r" b="b"/>
              <a:pathLst>
                <a:path w="50800" h="25400">
                  <a:moveTo>
                    <a:pt x="50264" y="0"/>
                  </a:moveTo>
                  <a:lnTo>
                    <a:pt x="7002" y="0"/>
                  </a:lnTo>
                  <a:lnTo>
                    <a:pt x="0" y="25132"/>
                  </a:lnTo>
                  <a:lnTo>
                    <a:pt x="50264" y="0"/>
                  </a:lnTo>
                  <a:close/>
                </a:path>
              </a:pathLst>
            </a:custGeom>
            <a:solidFill>
              <a:srgbClr val="62BB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8625320" y="10177700"/>
              <a:ext cx="1478915" cy="25400"/>
            </a:xfrm>
            <a:custGeom>
              <a:avLst/>
              <a:gdLst/>
              <a:ahLst/>
              <a:cxnLst/>
              <a:rect l="l" t="t" r="r" b="b"/>
              <a:pathLst>
                <a:path w="1478915" h="25400">
                  <a:moveTo>
                    <a:pt x="1478778" y="0"/>
                  </a:moveTo>
                  <a:lnTo>
                    <a:pt x="50295" y="0"/>
                  </a:lnTo>
                  <a:lnTo>
                    <a:pt x="0" y="25147"/>
                  </a:lnTo>
                  <a:lnTo>
                    <a:pt x="1478778" y="899"/>
                  </a:lnTo>
                  <a:lnTo>
                    <a:pt x="1478778" y="0"/>
                  </a:lnTo>
                  <a:close/>
                </a:path>
              </a:pathLst>
            </a:custGeom>
            <a:solidFill>
              <a:srgbClr val="43B6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731738" y="10177700"/>
              <a:ext cx="240979" cy="86349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11422514" y="10177700"/>
              <a:ext cx="1398270" cy="250190"/>
            </a:xfrm>
            <a:custGeom>
              <a:avLst/>
              <a:gdLst/>
              <a:ahLst/>
              <a:cxnLst/>
              <a:rect l="l" t="t" r="r" b="b"/>
              <a:pathLst>
                <a:path w="1398270" h="250190">
                  <a:moveTo>
                    <a:pt x="1309230" y="0"/>
                  </a:moveTo>
                  <a:lnTo>
                    <a:pt x="23680" y="0"/>
                  </a:lnTo>
                  <a:lnTo>
                    <a:pt x="0" y="249585"/>
                  </a:lnTo>
                  <a:lnTo>
                    <a:pt x="1397727" y="86354"/>
                  </a:lnTo>
                  <a:lnTo>
                    <a:pt x="1309230" y="0"/>
                  </a:lnTo>
                  <a:close/>
                </a:path>
              </a:pathLst>
            </a:custGeom>
            <a:solidFill>
              <a:srgbClr val="1D44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9946974" y="10177700"/>
              <a:ext cx="1475740" cy="1130935"/>
            </a:xfrm>
            <a:custGeom>
              <a:avLst/>
              <a:gdLst/>
              <a:ahLst/>
              <a:cxnLst/>
              <a:rect l="l" t="t" r="r" b="b"/>
              <a:pathLst>
                <a:path w="1475740" h="1130934">
                  <a:moveTo>
                    <a:pt x="1113400" y="0"/>
                  </a:moveTo>
                  <a:lnTo>
                    <a:pt x="0" y="0"/>
                  </a:lnTo>
                  <a:lnTo>
                    <a:pt x="49166" y="1130855"/>
                  </a:lnTo>
                  <a:lnTo>
                    <a:pt x="308914" y="1130855"/>
                  </a:lnTo>
                  <a:lnTo>
                    <a:pt x="1475540" y="249585"/>
                  </a:lnTo>
                  <a:lnTo>
                    <a:pt x="1113400" y="0"/>
                  </a:lnTo>
                  <a:close/>
                </a:path>
              </a:pathLst>
            </a:custGeom>
            <a:solidFill>
              <a:srgbClr val="2359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1060374" y="10177700"/>
              <a:ext cx="386080" cy="250190"/>
            </a:xfrm>
            <a:custGeom>
              <a:avLst/>
              <a:gdLst/>
              <a:ahLst/>
              <a:cxnLst/>
              <a:rect l="l" t="t" r="r" b="b"/>
              <a:pathLst>
                <a:path w="386079" h="250190">
                  <a:moveTo>
                    <a:pt x="385820" y="0"/>
                  </a:moveTo>
                  <a:lnTo>
                    <a:pt x="0" y="0"/>
                  </a:lnTo>
                  <a:lnTo>
                    <a:pt x="362139" y="249585"/>
                  </a:lnTo>
                  <a:lnTo>
                    <a:pt x="385820" y="0"/>
                  </a:lnTo>
                  <a:close/>
                </a:path>
              </a:pathLst>
            </a:custGeom>
            <a:solidFill>
              <a:srgbClr val="292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0" y="10422188"/>
              <a:ext cx="309880" cy="886460"/>
            </a:xfrm>
            <a:custGeom>
              <a:avLst/>
              <a:gdLst/>
              <a:ahLst/>
              <a:cxnLst/>
              <a:rect l="l" t="t" r="r" b="b"/>
              <a:pathLst>
                <a:path w="309880" h="886459">
                  <a:moveTo>
                    <a:pt x="11253" y="0"/>
                  </a:moveTo>
                  <a:lnTo>
                    <a:pt x="0" y="20319"/>
                  </a:lnTo>
                  <a:lnTo>
                    <a:pt x="0" y="886367"/>
                  </a:lnTo>
                  <a:lnTo>
                    <a:pt x="162009" y="886367"/>
                  </a:lnTo>
                  <a:lnTo>
                    <a:pt x="309673" y="734564"/>
                  </a:lnTo>
                  <a:lnTo>
                    <a:pt x="11253" y="0"/>
                  </a:lnTo>
                  <a:close/>
                </a:path>
              </a:pathLst>
            </a:custGeom>
            <a:solidFill>
              <a:srgbClr val="2724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0" y="10414589"/>
              <a:ext cx="11430" cy="27940"/>
            </a:xfrm>
            <a:custGeom>
              <a:avLst/>
              <a:gdLst/>
              <a:ahLst/>
              <a:cxnLst/>
              <a:rect l="l" t="t" r="r" b="b"/>
              <a:pathLst>
                <a:path w="11430" h="27940">
                  <a:moveTo>
                    <a:pt x="0" y="0"/>
                  </a:moveTo>
                  <a:lnTo>
                    <a:pt x="0" y="27917"/>
                  </a:lnTo>
                  <a:lnTo>
                    <a:pt x="11256" y="75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3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309672" y="10177700"/>
              <a:ext cx="2364740" cy="979169"/>
            </a:xfrm>
            <a:custGeom>
              <a:avLst/>
              <a:gdLst/>
              <a:ahLst/>
              <a:cxnLst/>
              <a:rect l="l" t="t" r="r" b="b"/>
              <a:pathLst>
                <a:path w="2364740" h="979170">
                  <a:moveTo>
                    <a:pt x="1967236" y="0"/>
                  </a:moveTo>
                  <a:lnTo>
                    <a:pt x="928413" y="0"/>
                  </a:lnTo>
                  <a:lnTo>
                    <a:pt x="0" y="979047"/>
                  </a:lnTo>
                  <a:lnTo>
                    <a:pt x="2364378" y="198568"/>
                  </a:lnTo>
                  <a:lnTo>
                    <a:pt x="1967236" y="0"/>
                  </a:lnTo>
                  <a:close/>
                </a:path>
              </a:pathLst>
            </a:custGeom>
            <a:solidFill>
              <a:srgbClr val="292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674051" y="10177700"/>
              <a:ext cx="1507490" cy="589280"/>
            </a:xfrm>
            <a:custGeom>
              <a:avLst/>
              <a:gdLst/>
              <a:ahLst/>
              <a:cxnLst/>
              <a:rect l="l" t="t" r="r" b="b"/>
              <a:pathLst>
                <a:path w="1507489" h="589279">
                  <a:moveTo>
                    <a:pt x="1079163" y="0"/>
                  </a:moveTo>
                  <a:lnTo>
                    <a:pt x="309203" y="0"/>
                  </a:lnTo>
                  <a:lnTo>
                    <a:pt x="0" y="198569"/>
                  </a:lnTo>
                  <a:lnTo>
                    <a:pt x="1507388" y="588809"/>
                  </a:lnTo>
                  <a:lnTo>
                    <a:pt x="1079163" y="0"/>
                  </a:lnTo>
                  <a:close/>
                </a:path>
              </a:pathLst>
            </a:custGeom>
            <a:solidFill>
              <a:srgbClr val="1D44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5" name="object 55"/>
          <p:cNvSpPr/>
          <p:nvPr/>
        </p:nvSpPr>
        <p:spPr>
          <a:xfrm>
            <a:off x="8044312" y="3349037"/>
            <a:ext cx="388620" cy="457200"/>
          </a:xfrm>
          <a:custGeom>
            <a:avLst/>
            <a:gdLst/>
            <a:ahLst/>
            <a:cxnLst/>
            <a:rect l="l" t="t" r="r" b="b"/>
            <a:pathLst>
              <a:path w="388620" h="457200">
                <a:moveTo>
                  <a:pt x="141252" y="0"/>
                </a:moveTo>
                <a:lnTo>
                  <a:pt x="0" y="0"/>
                </a:lnTo>
                <a:lnTo>
                  <a:pt x="0" y="456666"/>
                </a:lnTo>
                <a:lnTo>
                  <a:pt x="141252" y="456666"/>
                </a:lnTo>
                <a:lnTo>
                  <a:pt x="169792" y="455758"/>
                </a:lnTo>
                <a:lnTo>
                  <a:pt x="220104" y="448494"/>
                </a:lnTo>
                <a:lnTo>
                  <a:pt x="261648" y="434384"/>
                </a:lnTo>
                <a:lnTo>
                  <a:pt x="292465" y="417955"/>
                </a:lnTo>
                <a:lnTo>
                  <a:pt x="42574" y="417955"/>
                </a:lnTo>
                <a:lnTo>
                  <a:pt x="42574" y="38689"/>
                </a:lnTo>
                <a:lnTo>
                  <a:pt x="292444" y="38689"/>
                </a:lnTo>
                <a:lnTo>
                  <a:pt x="279685" y="31037"/>
                </a:lnTo>
                <a:lnTo>
                  <a:pt x="241877" y="14502"/>
                </a:lnTo>
                <a:lnTo>
                  <a:pt x="196076" y="3626"/>
                </a:lnTo>
                <a:lnTo>
                  <a:pt x="169792" y="906"/>
                </a:lnTo>
                <a:lnTo>
                  <a:pt x="141252" y="0"/>
                </a:lnTo>
                <a:close/>
              </a:path>
              <a:path w="388620" h="457200">
                <a:moveTo>
                  <a:pt x="292444" y="38689"/>
                </a:moveTo>
                <a:lnTo>
                  <a:pt x="130299" y="38689"/>
                </a:lnTo>
                <a:lnTo>
                  <a:pt x="152497" y="39397"/>
                </a:lnTo>
                <a:lnTo>
                  <a:pt x="173981" y="41518"/>
                </a:lnTo>
                <a:lnTo>
                  <a:pt x="214789" y="49977"/>
                </a:lnTo>
                <a:lnTo>
                  <a:pt x="251547" y="64253"/>
                </a:lnTo>
                <a:lnTo>
                  <a:pt x="296900" y="96883"/>
                </a:lnTo>
                <a:lnTo>
                  <a:pt x="328963" y="143503"/>
                </a:lnTo>
                <a:lnTo>
                  <a:pt x="341526" y="182612"/>
                </a:lnTo>
                <a:lnTo>
                  <a:pt x="345717" y="228317"/>
                </a:lnTo>
                <a:lnTo>
                  <a:pt x="344669" y="252007"/>
                </a:lnTo>
                <a:lnTo>
                  <a:pt x="336290" y="294422"/>
                </a:lnTo>
                <a:lnTo>
                  <a:pt x="319804" y="330260"/>
                </a:lnTo>
                <a:lnTo>
                  <a:pt x="283153" y="372166"/>
                </a:lnTo>
                <a:lnTo>
                  <a:pt x="233811" y="400286"/>
                </a:lnTo>
                <a:lnTo>
                  <a:pt x="194746" y="411608"/>
                </a:lnTo>
                <a:lnTo>
                  <a:pt x="152497" y="417250"/>
                </a:lnTo>
                <a:lnTo>
                  <a:pt x="130299" y="417955"/>
                </a:lnTo>
                <a:lnTo>
                  <a:pt x="292465" y="417955"/>
                </a:lnTo>
                <a:lnTo>
                  <a:pt x="323544" y="393469"/>
                </a:lnTo>
                <a:lnTo>
                  <a:pt x="353790" y="355078"/>
                </a:lnTo>
                <a:lnTo>
                  <a:pt x="372768" y="315224"/>
                </a:lnTo>
                <a:lnTo>
                  <a:pt x="385049" y="267493"/>
                </a:lnTo>
                <a:lnTo>
                  <a:pt x="388170" y="233266"/>
                </a:lnTo>
                <a:lnTo>
                  <a:pt x="388170" y="223385"/>
                </a:lnTo>
                <a:lnTo>
                  <a:pt x="383051" y="178095"/>
                </a:lnTo>
                <a:lnTo>
                  <a:pt x="367490" y="128431"/>
                </a:lnTo>
                <a:lnTo>
                  <a:pt x="345153" y="88186"/>
                </a:lnTo>
                <a:lnTo>
                  <a:pt x="310566" y="51600"/>
                </a:lnTo>
                <a:lnTo>
                  <a:pt x="295990" y="40816"/>
                </a:lnTo>
                <a:lnTo>
                  <a:pt x="292444" y="38689"/>
                </a:lnTo>
                <a:close/>
              </a:path>
            </a:pathLst>
          </a:custGeom>
          <a:solidFill>
            <a:srgbClr val="2127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669959" y="3349046"/>
            <a:ext cx="290195" cy="457200"/>
          </a:xfrm>
          <a:custGeom>
            <a:avLst/>
            <a:gdLst/>
            <a:ahLst/>
            <a:cxnLst/>
            <a:rect l="l" t="t" r="r" b="b"/>
            <a:pathLst>
              <a:path w="290195" h="457200">
                <a:moveTo>
                  <a:pt x="289610" y="417830"/>
                </a:moveTo>
                <a:lnTo>
                  <a:pt x="42570" y="417830"/>
                </a:lnTo>
                <a:lnTo>
                  <a:pt x="42570" y="365760"/>
                </a:lnTo>
                <a:lnTo>
                  <a:pt x="210693" y="365760"/>
                </a:lnTo>
                <a:lnTo>
                  <a:pt x="210693" y="326390"/>
                </a:lnTo>
                <a:lnTo>
                  <a:pt x="42570" y="326390"/>
                </a:lnTo>
                <a:lnTo>
                  <a:pt x="42570" y="38100"/>
                </a:lnTo>
                <a:lnTo>
                  <a:pt x="279285" y="38100"/>
                </a:lnTo>
                <a:lnTo>
                  <a:pt x="279285" y="0"/>
                </a:lnTo>
                <a:lnTo>
                  <a:pt x="0" y="0"/>
                </a:lnTo>
                <a:lnTo>
                  <a:pt x="0" y="38100"/>
                </a:lnTo>
                <a:lnTo>
                  <a:pt x="0" y="326390"/>
                </a:lnTo>
                <a:lnTo>
                  <a:pt x="0" y="365760"/>
                </a:lnTo>
                <a:lnTo>
                  <a:pt x="0" y="417830"/>
                </a:lnTo>
                <a:lnTo>
                  <a:pt x="0" y="457200"/>
                </a:lnTo>
                <a:lnTo>
                  <a:pt x="289610" y="457200"/>
                </a:lnTo>
                <a:lnTo>
                  <a:pt x="289610" y="417830"/>
                </a:lnTo>
                <a:close/>
              </a:path>
            </a:pathLst>
          </a:custGeom>
          <a:solidFill>
            <a:srgbClr val="2127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9139504" y="3349643"/>
            <a:ext cx="354965" cy="455930"/>
          </a:xfrm>
          <a:custGeom>
            <a:avLst/>
            <a:gdLst/>
            <a:ahLst/>
            <a:cxnLst/>
            <a:rect l="l" t="t" r="r" b="b"/>
            <a:pathLst>
              <a:path w="354965" h="455929">
                <a:moveTo>
                  <a:pt x="354774" y="0"/>
                </a:moveTo>
                <a:lnTo>
                  <a:pt x="0" y="0"/>
                </a:lnTo>
                <a:lnTo>
                  <a:pt x="0" y="38100"/>
                </a:lnTo>
                <a:lnTo>
                  <a:pt x="156083" y="38100"/>
                </a:lnTo>
                <a:lnTo>
                  <a:pt x="156083" y="455930"/>
                </a:lnTo>
                <a:lnTo>
                  <a:pt x="198653" y="455930"/>
                </a:lnTo>
                <a:lnTo>
                  <a:pt x="198653" y="38100"/>
                </a:lnTo>
                <a:lnTo>
                  <a:pt x="354774" y="38100"/>
                </a:lnTo>
                <a:lnTo>
                  <a:pt x="354774" y="0"/>
                </a:lnTo>
                <a:close/>
              </a:path>
            </a:pathLst>
          </a:custGeom>
          <a:solidFill>
            <a:srgbClr val="2127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9706479" y="3349035"/>
            <a:ext cx="299085" cy="457200"/>
          </a:xfrm>
          <a:custGeom>
            <a:avLst/>
            <a:gdLst/>
            <a:ahLst/>
            <a:cxnLst/>
            <a:rect l="l" t="t" r="r" b="b"/>
            <a:pathLst>
              <a:path w="299084" h="457200">
                <a:moveTo>
                  <a:pt x="125975" y="0"/>
                </a:moveTo>
                <a:lnTo>
                  <a:pt x="0" y="0"/>
                </a:lnTo>
                <a:lnTo>
                  <a:pt x="0" y="456666"/>
                </a:lnTo>
                <a:lnTo>
                  <a:pt x="42564" y="456666"/>
                </a:lnTo>
                <a:lnTo>
                  <a:pt x="42564" y="239940"/>
                </a:lnTo>
                <a:lnTo>
                  <a:pt x="167331" y="239940"/>
                </a:lnTo>
                <a:lnTo>
                  <a:pt x="165764" y="237354"/>
                </a:lnTo>
                <a:lnTo>
                  <a:pt x="175233" y="235828"/>
                </a:lnTo>
                <a:lnTo>
                  <a:pt x="184948" y="233813"/>
                </a:lnTo>
                <a:lnTo>
                  <a:pt x="224860" y="220187"/>
                </a:lnTo>
                <a:lnTo>
                  <a:pt x="251300" y="201239"/>
                </a:lnTo>
                <a:lnTo>
                  <a:pt x="42564" y="201239"/>
                </a:lnTo>
                <a:lnTo>
                  <a:pt x="42564" y="38700"/>
                </a:lnTo>
                <a:lnTo>
                  <a:pt x="251492" y="38700"/>
                </a:lnTo>
                <a:lnTo>
                  <a:pt x="248317" y="35475"/>
                </a:lnTo>
                <a:lnTo>
                  <a:pt x="214789" y="14826"/>
                </a:lnTo>
                <a:lnTo>
                  <a:pt x="178015" y="4512"/>
                </a:lnTo>
                <a:lnTo>
                  <a:pt x="134163" y="219"/>
                </a:lnTo>
                <a:lnTo>
                  <a:pt x="125975" y="0"/>
                </a:lnTo>
                <a:close/>
              </a:path>
              <a:path w="299084" h="457200">
                <a:moveTo>
                  <a:pt x="167331" y="239940"/>
                </a:moveTo>
                <a:lnTo>
                  <a:pt x="121902" y="239940"/>
                </a:lnTo>
                <a:lnTo>
                  <a:pt x="250254" y="456666"/>
                </a:lnTo>
                <a:lnTo>
                  <a:pt x="298640" y="456666"/>
                </a:lnTo>
                <a:lnTo>
                  <a:pt x="167331" y="239940"/>
                </a:lnTo>
                <a:close/>
              </a:path>
              <a:path w="299084" h="457200">
                <a:moveTo>
                  <a:pt x="251492" y="38700"/>
                </a:moveTo>
                <a:lnTo>
                  <a:pt x="132875" y="38700"/>
                </a:lnTo>
                <a:lnTo>
                  <a:pt x="148852" y="39226"/>
                </a:lnTo>
                <a:lnTo>
                  <a:pt x="163263" y="40801"/>
                </a:lnTo>
                <a:lnTo>
                  <a:pt x="205985" y="56440"/>
                </a:lnTo>
                <a:lnTo>
                  <a:pt x="233178" y="87193"/>
                </a:lnTo>
                <a:lnTo>
                  <a:pt x="239940" y="119964"/>
                </a:lnTo>
                <a:lnTo>
                  <a:pt x="239677" y="125936"/>
                </a:lnTo>
                <a:lnTo>
                  <a:pt x="225279" y="165967"/>
                </a:lnTo>
                <a:lnTo>
                  <a:pt x="187376" y="192852"/>
                </a:lnTo>
                <a:lnTo>
                  <a:pt x="148852" y="200715"/>
                </a:lnTo>
                <a:lnTo>
                  <a:pt x="132875" y="201239"/>
                </a:lnTo>
                <a:lnTo>
                  <a:pt x="251300" y="201239"/>
                </a:lnTo>
                <a:lnTo>
                  <a:pt x="276155" y="162779"/>
                </a:lnTo>
                <a:lnTo>
                  <a:pt x="282494" y="119964"/>
                </a:lnTo>
                <a:lnTo>
                  <a:pt x="281890" y="105701"/>
                </a:lnTo>
                <a:lnTo>
                  <a:pt x="267675" y="59781"/>
                </a:lnTo>
                <a:lnTo>
                  <a:pt x="255420" y="42689"/>
                </a:lnTo>
                <a:lnTo>
                  <a:pt x="251492" y="38700"/>
                </a:lnTo>
                <a:close/>
              </a:path>
            </a:pathLst>
          </a:custGeom>
          <a:solidFill>
            <a:srgbClr val="2127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0201181" y="3337417"/>
            <a:ext cx="472440" cy="480059"/>
          </a:xfrm>
          <a:custGeom>
            <a:avLst/>
            <a:gdLst/>
            <a:ahLst/>
            <a:cxnLst/>
            <a:rect l="l" t="t" r="r" b="b"/>
            <a:pathLst>
              <a:path w="472440" h="480060">
                <a:moveTo>
                  <a:pt x="236076" y="0"/>
                </a:moveTo>
                <a:lnTo>
                  <a:pt x="186007" y="4520"/>
                </a:lnTo>
                <a:lnTo>
                  <a:pt x="140288" y="18072"/>
                </a:lnTo>
                <a:lnTo>
                  <a:pt x="99796" y="39668"/>
                </a:lnTo>
                <a:lnTo>
                  <a:pt x="65788" y="68060"/>
                </a:lnTo>
                <a:lnTo>
                  <a:pt x="38223" y="102965"/>
                </a:lnTo>
                <a:lnTo>
                  <a:pt x="17413" y="143838"/>
                </a:lnTo>
                <a:lnTo>
                  <a:pt x="4355" y="189800"/>
                </a:lnTo>
                <a:lnTo>
                  <a:pt x="0" y="239940"/>
                </a:lnTo>
                <a:lnTo>
                  <a:pt x="1089" y="265567"/>
                </a:lnTo>
                <a:lnTo>
                  <a:pt x="9797" y="313787"/>
                </a:lnTo>
                <a:lnTo>
                  <a:pt x="26971" y="357708"/>
                </a:lnTo>
                <a:lnTo>
                  <a:pt x="51164" y="395767"/>
                </a:lnTo>
                <a:lnTo>
                  <a:pt x="82054" y="427568"/>
                </a:lnTo>
                <a:lnTo>
                  <a:pt x="119305" y="452402"/>
                </a:lnTo>
                <a:lnTo>
                  <a:pt x="162603" y="469916"/>
                </a:lnTo>
                <a:lnTo>
                  <a:pt x="210499" y="478782"/>
                </a:lnTo>
                <a:lnTo>
                  <a:pt x="236076" y="479891"/>
                </a:lnTo>
                <a:lnTo>
                  <a:pt x="261654" y="478782"/>
                </a:lnTo>
                <a:lnTo>
                  <a:pt x="309549" y="469916"/>
                </a:lnTo>
                <a:lnTo>
                  <a:pt x="352837" y="452402"/>
                </a:lnTo>
                <a:lnTo>
                  <a:pt x="371706" y="441190"/>
                </a:lnTo>
                <a:lnTo>
                  <a:pt x="236076" y="441190"/>
                </a:lnTo>
                <a:lnTo>
                  <a:pt x="214372" y="440223"/>
                </a:lnTo>
                <a:lnTo>
                  <a:pt x="174227" y="432484"/>
                </a:lnTo>
                <a:lnTo>
                  <a:pt x="138546" y="417242"/>
                </a:lnTo>
                <a:lnTo>
                  <a:pt x="94813" y="383140"/>
                </a:lnTo>
                <a:lnTo>
                  <a:pt x="63616" y="337057"/>
                </a:lnTo>
                <a:lnTo>
                  <a:pt x="50190" y="300536"/>
                </a:lnTo>
                <a:lnTo>
                  <a:pt x="43420" y="260866"/>
                </a:lnTo>
                <a:lnTo>
                  <a:pt x="42574" y="239940"/>
                </a:lnTo>
                <a:lnTo>
                  <a:pt x="43420" y="219019"/>
                </a:lnTo>
                <a:lnTo>
                  <a:pt x="50190" y="179354"/>
                </a:lnTo>
                <a:lnTo>
                  <a:pt x="63616" y="142833"/>
                </a:lnTo>
                <a:lnTo>
                  <a:pt x="94813" y="96761"/>
                </a:lnTo>
                <a:lnTo>
                  <a:pt x="138546" y="62650"/>
                </a:lnTo>
                <a:lnTo>
                  <a:pt x="174227" y="47411"/>
                </a:lnTo>
                <a:lnTo>
                  <a:pt x="214372" y="39668"/>
                </a:lnTo>
                <a:lnTo>
                  <a:pt x="236076" y="38700"/>
                </a:lnTo>
                <a:lnTo>
                  <a:pt x="370752" y="38700"/>
                </a:lnTo>
                <a:lnTo>
                  <a:pt x="352837" y="27965"/>
                </a:lnTo>
                <a:lnTo>
                  <a:pt x="331864" y="18072"/>
                </a:lnTo>
                <a:lnTo>
                  <a:pt x="309549" y="10168"/>
                </a:lnTo>
                <a:lnTo>
                  <a:pt x="286145" y="4520"/>
                </a:lnTo>
                <a:lnTo>
                  <a:pt x="261654" y="1130"/>
                </a:lnTo>
                <a:lnTo>
                  <a:pt x="236076" y="0"/>
                </a:lnTo>
                <a:close/>
              </a:path>
              <a:path w="472440" h="480060">
                <a:moveTo>
                  <a:pt x="370752" y="38700"/>
                </a:moveTo>
                <a:lnTo>
                  <a:pt x="236076" y="38700"/>
                </a:lnTo>
                <a:lnTo>
                  <a:pt x="257786" y="39668"/>
                </a:lnTo>
                <a:lnTo>
                  <a:pt x="278406" y="42572"/>
                </a:lnTo>
                <a:lnTo>
                  <a:pt x="316377" y="54186"/>
                </a:lnTo>
                <a:lnTo>
                  <a:pt x="364093" y="83939"/>
                </a:lnTo>
                <a:lnTo>
                  <a:pt x="399584" y="126264"/>
                </a:lnTo>
                <a:lnTo>
                  <a:pt x="421943" y="179354"/>
                </a:lnTo>
                <a:lnTo>
                  <a:pt x="428720" y="219019"/>
                </a:lnTo>
                <a:lnTo>
                  <a:pt x="429568" y="239940"/>
                </a:lnTo>
                <a:lnTo>
                  <a:pt x="428720" y="260866"/>
                </a:lnTo>
                <a:lnTo>
                  <a:pt x="421943" y="300536"/>
                </a:lnTo>
                <a:lnTo>
                  <a:pt x="408529" y="337057"/>
                </a:lnTo>
                <a:lnTo>
                  <a:pt x="377339" y="383140"/>
                </a:lnTo>
                <a:lnTo>
                  <a:pt x="333611" y="417242"/>
                </a:lnTo>
                <a:lnTo>
                  <a:pt x="297936" y="432484"/>
                </a:lnTo>
                <a:lnTo>
                  <a:pt x="257786" y="440223"/>
                </a:lnTo>
                <a:lnTo>
                  <a:pt x="236076" y="441190"/>
                </a:lnTo>
                <a:lnTo>
                  <a:pt x="371706" y="441190"/>
                </a:lnTo>
                <a:lnTo>
                  <a:pt x="406354" y="412500"/>
                </a:lnTo>
                <a:lnTo>
                  <a:pt x="433929" y="377502"/>
                </a:lnTo>
                <a:lnTo>
                  <a:pt x="454719" y="336387"/>
                </a:lnTo>
                <a:lnTo>
                  <a:pt x="467798" y="290182"/>
                </a:lnTo>
                <a:lnTo>
                  <a:pt x="472153" y="239940"/>
                </a:lnTo>
                <a:lnTo>
                  <a:pt x="471065" y="214346"/>
                </a:lnTo>
                <a:lnTo>
                  <a:pt x="462350" y="166299"/>
                </a:lnTo>
                <a:lnTo>
                  <a:pt x="445174" y="122656"/>
                </a:lnTo>
                <a:lnTo>
                  <a:pt x="420987" y="84766"/>
                </a:lnTo>
                <a:lnTo>
                  <a:pt x="390087" y="52961"/>
                </a:lnTo>
                <a:lnTo>
                  <a:pt x="372246" y="39595"/>
                </a:lnTo>
                <a:lnTo>
                  <a:pt x="370752" y="38700"/>
                </a:lnTo>
                <a:close/>
              </a:path>
            </a:pathLst>
          </a:custGeom>
          <a:solidFill>
            <a:srgbClr val="2127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0910693" y="3349039"/>
            <a:ext cx="43180" cy="457200"/>
          </a:xfrm>
          <a:custGeom>
            <a:avLst/>
            <a:gdLst/>
            <a:ahLst/>
            <a:cxnLst/>
            <a:rect l="l" t="t" r="r" b="b"/>
            <a:pathLst>
              <a:path w="43179" h="457200">
                <a:moveTo>
                  <a:pt x="42574" y="0"/>
                </a:moveTo>
                <a:lnTo>
                  <a:pt x="0" y="0"/>
                </a:lnTo>
                <a:lnTo>
                  <a:pt x="0" y="456666"/>
                </a:lnTo>
                <a:lnTo>
                  <a:pt x="42574" y="456666"/>
                </a:lnTo>
                <a:lnTo>
                  <a:pt x="42574" y="0"/>
                </a:lnTo>
                <a:close/>
              </a:path>
            </a:pathLst>
          </a:custGeom>
          <a:solidFill>
            <a:srgbClr val="2127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1165433" y="3349643"/>
            <a:ext cx="354965" cy="455930"/>
          </a:xfrm>
          <a:custGeom>
            <a:avLst/>
            <a:gdLst/>
            <a:ahLst/>
            <a:cxnLst/>
            <a:rect l="l" t="t" r="r" b="b"/>
            <a:pathLst>
              <a:path w="354965" h="455929">
                <a:moveTo>
                  <a:pt x="354774" y="0"/>
                </a:moveTo>
                <a:lnTo>
                  <a:pt x="0" y="0"/>
                </a:lnTo>
                <a:lnTo>
                  <a:pt x="0" y="38100"/>
                </a:lnTo>
                <a:lnTo>
                  <a:pt x="156108" y="38100"/>
                </a:lnTo>
                <a:lnTo>
                  <a:pt x="156108" y="455930"/>
                </a:lnTo>
                <a:lnTo>
                  <a:pt x="198678" y="455930"/>
                </a:lnTo>
                <a:lnTo>
                  <a:pt x="198678" y="38100"/>
                </a:lnTo>
                <a:lnTo>
                  <a:pt x="354774" y="38100"/>
                </a:lnTo>
                <a:lnTo>
                  <a:pt x="354774" y="0"/>
                </a:lnTo>
                <a:close/>
              </a:path>
            </a:pathLst>
          </a:custGeom>
          <a:solidFill>
            <a:srgbClr val="2127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576021" y="2152439"/>
            <a:ext cx="6450330" cy="26670"/>
          </a:xfrm>
          <a:custGeom>
            <a:avLst/>
            <a:gdLst/>
            <a:ahLst/>
            <a:cxnLst/>
            <a:rect l="l" t="t" r="r" b="b"/>
            <a:pathLst>
              <a:path w="6450330" h="26669">
                <a:moveTo>
                  <a:pt x="6450025" y="0"/>
                </a:moveTo>
                <a:lnTo>
                  <a:pt x="0" y="0"/>
                </a:lnTo>
                <a:lnTo>
                  <a:pt x="0" y="13233"/>
                </a:lnTo>
                <a:lnTo>
                  <a:pt x="0" y="26466"/>
                </a:lnTo>
                <a:lnTo>
                  <a:pt x="6450025" y="26466"/>
                </a:lnTo>
                <a:lnTo>
                  <a:pt x="6450025" y="13233"/>
                </a:lnTo>
                <a:lnTo>
                  <a:pt x="6450025" y="0"/>
                </a:lnTo>
                <a:close/>
              </a:path>
            </a:pathLst>
          </a:custGeom>
          <a:solidFill>
            <a:srgbClr val="2127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1628285" y="3545325"/>
            <a:ext cx="1398270" cy="26670"/>
          </a:xfrm>
          <a:custGeom>
            <a:avLst/>
            <a:gdLst/>
            <a:ahLst/>
            <a:cxnLst/>
            <a:rect l="l" t="t" r="r" b="b"/>
            <a:pathLst>
              <a:path w="1398269" h="26670">
                <a:moveTo>
                  <a:pt x="1397762" y="0"/>
                </a:moveTo>
                <a:lnTo>
                  <a:pt x="0" y="0"/>
                </a:lnTo>
                <a:lnTo>
                  <a:pt x="0" y="26454"/>
                </a:lnTo>
                <a:lnTo>
                  <a:pt x="1397762" y="26454"/>
                </a:lnTo>
                <a:lnTo>
                  <a:pt x="1397762" y="13220"/>
                </a:lnTo>
                <a:lnTo>
                  <a:pt x="1397762" y="0"/>
                </a:lnTo>
                <a:close/>
              </a:path>
            </a:pathLst>
          </a:custGeom>
          <a:solidFill>
            <a:srgbClr val="2127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576021" y="3545325"/>
            <a:ext cx="1260475" cy="26670"/>
          </a:xfrm>
          <a:custGeom>
            <a:avLst/>
            <a:gdLst/>
            <a:ahLst/>
            <a:cxnLst/>
            <a:rect l="l" t="t" r="r" b="b"/>
            <a:pathLst>
              <a:path w="1260475" h="26670">
                <a:moveTo>
                  <a:pt x="1260119" y="0"/>
                </a:moveTo>
                <a:lnTo>
                  <a:pt x="0" y="0"/>
                </a:lnTo>
                <a:lnTo>
                  <a:pt x="0" y="13220"/>
                </a:lnTo>
                <a:lnTo>
                  <a:pt x="0" y="26454"/>
                </a:lnTo>
                <a:lnTo>
                  <a:pt x="1260119" y="26454"/>
                </a:lnTo>
                <a:lnTo>
                  <a:pt x="1260119" y="13220"/>
                </a:lnTo>
                <a:lnTo>
                  <a:pt x="1260119" y="0"/>
                </a:lnTo>
                <a:close/>
              </a:path>
            </a:pathLst>
          </a:custGeom>
          <a:solidFill>
            <a:srgbClr val="2127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093991" y="2466574"/>
            <a:ext cx="377825" cy="674370"/>
          </a:xfrm>
          <a:custGeom>
            <a:avLst/>
            <a:gdLst/>
            <a:ahLst/>
            <a:cxnLst/>
            <a:rect l="l" t="t" r="r" b="b"/>
            <a:pathLst>
              <a:path w="377825" h="674369">
                <a:moveTo>
                  <a:pt x="377202" y="617220"/>
                </a:moveTo>
                <a:lnTo>
                  <a:pt x="62865" y="617220"/>
                </a:lnTo>
                <a:lnTo>
                  <a:pt x="62865" y="0"/>
                </a:lnTo>
                <a:lnTo>
                  <a:pt x="0" y="0"/>
                </a:lnTo>
                <a:lnTo>
                  <a:pt x="0" y="617220"/>
                </a:lnTo>
                <a:lnTo>
                  <a:pt x="0" y="674370"/>
                </a:lnTo>
                <a:lnTo>
                  <a:pt x="377202" y="674370"/>
                </a:lnTo>
                <a:lnTo>
                  <a:pt x="377202" y="617220"/>
                </a:lnTo>
                <a:close/>
              </a:path>
            </a:pathLst>
          </a:custGeom>
          <a:solidFill>
            <a:srgbClr val="2127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570254" y="2466574"/>
            <a:ext cx="427990" cy="674370"/>
          </a:xfrm>
          <a:custGeom>
            <a:avLst/>
            <a:gdLst/>
            <a:ahLst/>
            <a:cxnLst/>
            <a:rect l="l" t="t" r="r" b="b"/>
            <a:pathLst>
              <a:path w="427990" h="674369">
                <a:moveTo>
                  <a:pt x="427685" y="617220"/>
                </a:moveTo>
                <a:lnTo>
                  <a:pt x="62865" y="617220"/>
                </a:lnTo>
                <a:lnTo>
                  <a:pt x="62865" y="525780"/>
                </a:lnTo>
                <a:lnTo>
                  <a:pt x="337616" y="525780"/>
                </a:lnTo>
                <a:lnTo>
                  <a:pt x="337616" y="468630"/>
                </a:lnTo>
                <a:lnTo>
                  <a:pt x="62865" y="468630"/>
                </a:lnTo>
                <a:lnTo>
                  <a:pt x="62865" y="57150"/>
                </a:lnTo>
                <a:lnTo>
                  <a:pt x="412445" y="57150"/>
                </a:lnTo>
                <a:lnTo>
                  <a:pt x="412445" y="0"/>
                </a:lnTo>
                <a:lnTo>
                  <a:pt x="0" y="0"/>
                </a:lnTo>
                <a:lnTo>
                  <a:pt x="0" y="57150"/>
                </a:lnTo>
                <a:lnTo>
                  <a:pt x="0" y="468630"/>
                </a:lnTo>
                <a:lnTo>
                  <a:pt x="0" y="525780"/>
                </a:lnTo>
                <a:lnTo>
                  <a:pt x="0" y="617220"/>
                </a:lnTo>
                <a:lnTo>
                  <a:pt x="0" y="674370"/>
                </a:lnTo>
                <a:lnTo>
                  <a:pt x="427685" y="674370"/>
                </a:lnTo>
                <a:lnTo>
                  <a:pt x="427685" y="617220"/>
                </a:lnTo>
                <a:close/>
              </a:path>
            </a:pathLst>
          </a:custGeom>
          <a:solidFill>
            <a:srgbClr val="2127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9488564" y="2466574"/>
            <a:ext cx="427990" cy="674370"/>
          </a:xfrm>
          <a:custGeom>
            <a:avLst/>
            <a:gdLst/>
            <a:ahLst/>
            <a:cxnLst/>
            <a:rect l="l" t="t" r="r" b="b"/>
            <a:pathLst>
              <a:path w="427990" h="674369">
                <a:moveTo>
                  <a:pt x="427685" y="617220"/>
                </a:moveTo>
                <a:lnTo>
                  <a:pt x="62877" y="617220"/>
                </a:lnTo>
                <a:lnTo>
                  <a:pt x="62877" y="525780"/>
                </a:lnTo>
                <a:lnTo>
                  <a:pt x="337616" y="525780"/>
                </a:lnTo>
                <a:lnTo>
                  <a:pt x="337616" y="468630"/>
                </a:lnTo>
                <a:lnTo>
                  <a:pt x="62877" y="468630"/>
                </a:lnTo>
                <a:lnTo>
                  <a:pt x="62877" y="57150"/>
                </a:lnTo>
                <a:lnTo>
                  <a:pt x="412457" y="57150"/>
                </a:lnTo>
                <a:lnTo>
                  <a:pt x="412457" y="0"/>
                </a:lnTo>
                <a:lnTo>
                  <a:pt x="0" y="0"/>
                </a:lnTo>
                <a:lnTo>
                  <a:pt x="0" y="57150"/>
                </a:lnTo>
                <a:lnTo>
                  <a:pt x="0" y="468630"/>
                </a:lnTo>
                <a:lnTo>
                  <a:pt x="0" y="525780"/>
                </a:lnTo>
                <a:lnTo>
                  <a:pt x="0" y="617220"/>
                </a:lnTo>
                <a:lnTo>
                  <a:pt x="0" y="674370"/>
                </a:lnTo>
                <a:lnTo>
                  <a:pt x="427685" y="674370"/>
                </a:lnTo>
                <a:lnTo>
                  <a:pt x="427685" y="617220"/>
                </a:lnTo>
                <a:close/>
              </a:path>
            </a:pathLst>
          </a:custGeom>
          <a:solidFill>
            <a:srgbClr val="2127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8047474" y="2466563"/>
            <a:ext cx="643255" cy="675005"/>
          </a:xfrm>
          <a:custGeom>
            <a:avLst/>
            <a:gdLst/>
            <a:ahLst/>
            <a:cxnLst/>
            <a:rect l="l" t="t" r="r" b="b"/>
            <a:pathLst>
              <a:path w="643254" h="675005">
                <a:moveTo>
                  <a:pt x="359109" y="0"/>
                </a:moveTo>
                <a:lnTo>
                  <a:pt x="294336" y="0"/>
                </a:lnTo>
                <a:lnTo>
                  <a:pt x="0" y="674398"/>
                </a:lnTo>
                <a:lnTo>
                  <a:pt x="65725" y="674398"/>
                </a:lnTo>
                <a:lnTo>
                  <a:pt x="141932" y="495325"/>
                </a:lnTo>
                <a:lnTo>
                  <a:pt x="567592" y="495325"/>
                </a:lnTo>
                <a:lnTo>
                  <a:pt x="543538" y="438175"/>
                </a:lnTo>
                <a:lnTo>
                  <a:pt x="166696" y="438175"/>
                </a:lnTo>
                <a:lnTo>
                  <a:pt x="323864" y="68584"/>
                </a:lnTo>
                <a:lnTo>
                  <a:pt x="387976" y="68584"/>
                </a:lnTo>
                <a:lnTo>
                  <a:pt x="359109" y="0"/>
                </a:lnTo>
                <a:close/>
              </a:path>
              <a:path w="643254" h="675005">
                <a:moveTo>
                  <a:pt x="567592" y="495325"/>
                </a:moveTo>
                <a:lnTo>
                  <a:pt x="499136" y="495325"/>
                </a:lnTo>
                <a:lnTo>
                  <a:pt x="572474" y="674398"/>
                </a:lnTo>
                <a:lnTo>
                  <a:pt x="642964" y="674398"/>
                </a:lnTo>
                <a:lnTo>
                  <a:pt x="567592" y="495325"/>
                </a:lnTo>
                <a:close/>
              </a:path>
              <a:path w="643254" h="675005">
                <a:moveTo>
                  <a:pt x="387976" y="68584"/>
                </a:moveTo>
                <a:lnTo>
                  <a:pt x="323864" y="68584"/>
                </a:lnTo>
                <a:lnTo>
                  <a:pt x="476268" y="438175"/>
                </a:lnTo>
                <a:lnTo>
                  <a:pt x="543538" y="438175"/>
                </a:lnTo>
                <a:lnTo>
                  <a:pt x="387976" y="68584"/>
                </a:lnTo>
                <a:close/>
              </a:path>
            </a:pathLst>
          </a:custGeom>
          <a:solidFill>
            <a:srgbClr val="2127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8779026" y="2466565"/>
            <a:ext cx="574040" cy="675005"/>
          </a:xfrm>
          <a:custGeom>
            <a:avLst/>
            <a:gdLst/>
            <a:ahLst/>
            <a:cxnLst/>
            <a:rect l="l" t="t" r="r" b="b"/>
            <a:pathLst>
              <a:path w="574040" h="675005">
                <a:moveTo>
                  <a:pt x="208600" y="0"/>
                </a:moveTo>
                <a:lnTo>
                  <a:pt x="0" y="0"/>
                </a:lnTo>
                <a:lnTo>
                  <a:pt x="0" y="674398"/>
                </a:lnTo>
                <a:lnTo>
                  <a:pt x="208600" y="674398"/>
                </a:lnTo>
                <a:lnTo>
                  <a:pt x="250753" y="673059"/>
                </a:lnTo>
                <a:lnTo>
                  <a:pt x="289569" y="669041"/>
                </a:lnTo>
                <a:lnTo>
                  <a:pt x="357203" y="652964"/>
                </a:lnTo>
                <a:lnTo>
                  <a:pt x="413033" y="628559"/>
                </a:lnTo>
                <a:lnTo>
                  <a:pt x="431907" y="617248"/>
                </a:lnTo>
                <a:lnTo>
                  <a:pt x="62867" y="617248"/>
                </a:lnTo>
                <a:lnTo>
                  <a:pt x="62867" y="57150"/>
                </a:lnTo>
                <a:lnTo>
                  <a:pt x="431890" y="57150"/>
                </a:lnTo>
                <a:lnTo>
                  <a:pt x="413033" y="45844"/>
                </a:lnTo>
                <a:lnTo>
                  <a:pt x="357203" y="21433"/>
                </a:lnTo>
                <a:lnTo>
                  <a:pt x="289569" y="5357"/>
                </a:lnTo>
                <a:lnTo>
                  <a:pt x="250753" y="1339"/>
                </a:lnTo>
                <a:lnTo>
                  <a:pt x="208600" y="0"/>
                </a:lnTo>
                <a:close/>
              </a:path>
              <a:path w="574040" h="675005">
                <a:moveTo>
                  <a:pt x="431890" y="57150"/>
                </a:moveTo>
                <a:lnTo>
                  <a:pt x="192412" y="57150"/>
                </a:lnTo>
                <a:lnTo>
                  <a:pt x="225210" y="58193"/>
                </a:lnTo>
                <a:lnTo>
                  <a:pt x="256943" y="61322"/>
                </a:lnTo>
                <a:lnTo>
                  <a:pt x="317194" y="73819"/>
                </a:lnTo>
                <a:lnTo>
                  <a:pt x="371484" y="94898"/>
                </a:lnTo>
                <a:lnTo>
                  <a:pt x="418165" y="124781"/>
                </a:lnTo>
                <a:lnTo>
                  <a:pt x="456504" y="163716"/>
                </a:lnTo>
                <a:lnTo>
                  <a:pt x="485796" y="211941"/>
                </a:lnTo>
                <a:lnTo>
                  <a:pt x="504370" y="269692"/>
                </a:lnTo>
                <a:lnTo>
                  <a:pt x="510560" y="337204"/>
                </a:lnTo>
                <a:lnTo>
                  <a:pt x="509013" y="372178"/>
                </a:lnTo>
                <a:lnTo>
                  <a:pt x="496632" y="434804"/>
                </a:lnTo>
                <a:lnTo>
                  <a:pt x="472281" y="487728"/>
                </a:lnTo>
                <a:lnTo>
                  <a:pt x="438465" y="531306"/>
                </a:lnTo>
                <a:lnTo>
                  <a:pt x="395778" y="565660"/>
                </a:lnTo>
                <a:lnTo>
                  <a:pt x="345288" y="591143"/>
                </a:lnTo>
                <a:lnTo>
                  <a:pt x="287606" y="607870"/>
                </a:lnTo>
                <a:lnTo>
                  <a:pt x="225210" y="616205"/>
                </a:lnTo>
                <a:lnTo>
                  <a:pt x="192412" y="617248"/>
                </a:lnTo>
                <a:lnTo>
                  <a:pt x="431907" y="617248"/>
                </a:lnTo>
                <a:lnTo>
                  <a:pt x="477817" y="581083"/>
                </a:lnTo>
                <a:lnTo>
                  <a:pt x="509725" y="544169"/>
                </a:lnTo>
                <a:lnTo>
                  <a:pt x="533358" y="504340"/>
                </a:lnTo>
                <a:lnTo>
                  <a:pt x="550500" y="465522"/>
                </a:lnTo>
                <a:lnTo>
                  <a:pt x="561731" y="428613"/>
                </a:lnTo>
                <a:lnTo>
                  <a:pt x="570569" y="379580"/>
                </a:lnTo>
                <a:lnTo>
                  <a:pt x="573427" y="337204"/>
                </a:lnTo>
                <a:lnTo>
                  <a:pt x="573250" y="329911"/>
                </a:lnTo>
                <a:lnTo>
                  <a:pt x="568634" y="279360"/>
                </a:lnTo>
                <a:lnTo>
                  <a:pt x="556757" y="227657"/>
                </a:lnTo>
                <a:lnTo>
                  <a:pt x="542702" y="189674"/>
                </a:lnTo>
                <a:lnTo>
                  <a:pt x="522465" y="150026"/>
                </a:lnTo>
                <a:lnTo>
                  <a:pt x="494843" y="111330"/>
                </a:lnTo>
                <a:lnTo>
                  <a:pt x="458645" y="76207"/>
                </a:lnTo>
                <a:lnTo>
                  <a:pt x="437116" y="60283"/>
                </a:lnTo>
                <a:lnTo>
                  <a:pt x="431890" y="57150"/>
                </a:lnTo>
                <a:close/>
              </a:path>
            </a:pathLst>
          </a:custGeom>
          <a:solidFill>
            <a:srgbClr val="2127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0058275" y="2466560"/>
            <a:ext cx="441325" cy="675005"/>
          </a:xfrm>
          <a:custGeom>
            <a:avLst/>
            <a:gdLst/>
            <a:ahLst/>
            <a:cxnLst/>
            <a:rect l="l" t="t" r="r" b="b"/>
            <a:pathLst>
              <a:path w="441325" h="675005">
                <a:moveTo>
                  <a:pt x="177167" y="0"/>
                </a:moveTo>
                <a:lnTo>
                  <a:pt x="0" y="0"/>
                </a:lnTo>
                <a:lnTo>
                  <a:pt x="0" y="674398"/>
                </a:lnTo>
                <a:lnTo>
                  <a:pt x="62867" y="674398"/>
                </a:lnTo>
                <a:lnTo>
                  <a:pt x="62867" y="354355"/>
                </a:lnTo>
                <a:lnTo>
                  <a:pt x="247108" y="354355"/>
                </a:lnTo>
                <a:lnTo>
                  <a:pt x="244798" y="350544"/>
                </a:lnTo>
                <a:lnTo>
                  <a:pt x="258789" y="348284"/>
                </a:lnTo>
                <a:lnTo>
                  <a:pt x="273136" y="345307"/>
                </a:lnTo>
                <a:lnTo>
                  <a:pt x="317819" y="331819"/>
                </a:lnTo>
                <a:lnTo>
                  <a:pt x="358627" y="308147"/>
                </a:lnTo>
                <a:lnTo>
                  <a:pt x="371123" y="297195"/>
                </a:lnTo>
                <a:lnTo>
                  <a:pt x="62867" y="297195"/>
                </a:lnTo>
                <a:lnTo>
                  <a:pt x="62867" y="57160"/>
                </a:lnTo>
                <a:lnTo>
                  <a:pt x="371413" y="57160"/>
                </a:lnTo>
                <a:lnTo>
                  <a:pt x="366732" y="52396"/>
                </a:lnTo>
                <a:lnTo>
                  <a:pt x="330650" y="27753"/>
                </a:lnTo>
                <a:lnTo>
                  <a:pt x="289801" y="12867"/>
                </a:lnTo>
                <a:lnTo>
                  <a:pt x="249805" y="4534"/>
                </a:lnTo>
                <a:lnTo>
                  <a:pt x="192890" y="246"/>
                </a:lnTo>
                <a:lnTo>
                  <a:pt x="184435" y="62"/>
                </a:lnTo>
                <a:lnTo>
                  <a:pt x="177167" y="0"/>
                </a:lnTo>
                <a:close/>
              </a:path>
              <a:path w="441325" h="675005">
                <a:moveTo>
                  <a:pt x="247108" y="354355"/>
                </a:moveTo>
                <a:lnTo>
                  <a:pt x="180025" y="354355"/>
                </a:lnTo>
                <a:lnTo>
                  <a:pt x="369580" y="674398"/>
                </a:lnTo>
                <a:lnTo>
                  <a:pt x="441023" y="674398"/>
                </a:lnTo>
                <a:lnTo>
                  <a:pt x="247108" y="354355"/>
                </a:lnTo>
                <a:close/>
              </a:path>
              <a:path w="441325" h="675005">
                <a:moveTo>
                  <a:pt x="371413" y="57160"/>
                </a:moveTo>
                <a:lnTo>
                  <a:pt x="196224" y="57160"/>
                </a:lnTo>
                <a:lnTo>
                  <a:pt x="219831" y="57935"/>
                </a:lnTo>
                <a:lnTo>
                  <a:pt x="241114" y="60258"/>
                </a:lnTo>
                <a:lnTo>
                  <a:pt x="291324" y="76090"/>
                </a:lnTo>
                <a:lnTo>
                  <a:pt x="324817" y="100017"/>
                </a:lnTo>
                <a:lnTo>
                  <a:pt x="348156" y="139074"/>
                </a:lnTo>
                <a:lnTo>
                  <a:pt x="354345" y="177177"/>
                </a:lnTo>
                <a:lnTo>
                  <a:pt x="353956" y="185986"/>
                </a:lnTo>
                <a:lnTo>
                  <a:pt x="344368" y="225584"/>
                </a:lnTo>
                <a:lnTo>
                  <a:pt x="315378" y="263028"/>
                </a:lnTo>
                <a:lnTo>
                  <a:pt x="276714" y="284808"/>
                </a:lnTo>
                <a:lnTo>
                  <a:pt x="219831" y="296421"/>
                </a:lnTo>
                <a:lnTo>
                  <a:pt x="196224" y="297195"/>
                </a:lnTo>
                <a:lnTo>
                  <a:pt x="371123" y="297195"/>
                </a:lnTo>
                <a:lnTo>
                  <a:pt x="400542" y="257185"/>
                </a:lnTo>
                <a:lnTo>
                  <a:pt x="416170" y="200395"/>
                </a:lnTo>
                <a:lnTo>
                  <a:pt x="417212" y="177177"/>
                </a:lnTo>
                <a:lnTo>
                  <a:pt x="416319" y="156107"/>
                </a:lnTo>
                <a:lnTo>
                  <a:pt x="402919" y="102876"/>
                </a:lnTo>
                <a:lnTo>
                  <a:pt x="377205" y="63055"/>
                </a:lnTo>
                <a:lnTo>
                  <a:pt x="371413" y="57160"/>
                </a:lnTo>
                <a:close/>
              </a:path>
            </a:pathLst>
          </a:custGeom>
          <a:solidFill>
            <a:srgbClr val="2127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0581219" y="2449422"/>
            <a:ext cx="429259" cy="709295"/>
          </a:xfrm>
          <a:custGeom>
            <a:avLst/>
            <a:gdLst/>
            <a:ahLst/>
            <a:cxnLst/>
            <a:rect l="l" t="t" r="r" b="b"/>
            <a:pathLst>
              <a:path w="429259" h="709294">
                <a:moveTo>
                  <a:pt x="234327" y="0"/>
                </a:moveTo>
                <a:lnTo>
                  <a:pt x="192402" y="2976"/>
                </a:lnTo>
                <a:lnTo>
                  <a:pt x="152393" y="11905"/>
                </a:lnTo>
                <a:lnTo>
                  <a:pt x="115605" y="26673"/>
                </a:lnTo>
                <a:lnTo>
                  <a:pt x="83348" y="47150"/>
                </a:lnTo>
                <a:lnTo>
                  <a:pt x="45290" y="88587"/>
                </a:lnTo>
                <a:lnTo>
                  <a:pt x="27991" y="123264"/>
                </a:lnTo>
                <a:lnTo>
                  <a:pt x="19183" y="163032"/>
                </a:lnTo>
                <a:lnTo>
                  <a:pt x="18083" y="184790"/>
                </a:lnTo>
                <a:lnTo>
                  <a:pt x="19005" y="207654"/>
                </a:lnTo>
                <a:lnTo>
                  <a:pt x="26387" y="247663"/>
                </a:lnTo>
                <a:lnTo>
                  <a:pt x="50107" y="294454"/>
                </a:lnTo>
                <a:lnTo>
                  <a:pt x="85145" y="328831"/>
                </a:lnTo>
                <a:lnTo>
                  <a:pt x="128100" y="353392"/>
                </a:lnTo>
                <a:lnTo>
                  <a:pt x="175618" y="371787"/>
                </a:lnTo>
                <a:lnTo>
                  <a:pt x="208249" y="382447"/>
                </a:lnTo>
                <a:lnTo>
                  <a:pt x="255761" y="398165"/>
                </a:lnTo>
                <a:lnTo>
                  <a:pt x="298699" y="416287"/>
                </a:lnTo>
                <a:lnTo>
                  <a:pt x="333734" y="440194"/>
                </a:lnTo>
                <a:lnTo>
                  <a:pt x="357464" y="473236"/>
                </a:lnTo>
                <a:lnTo>
                  <a:pt x="365768" y="519125"/>
                </a:lnTo>
                <a:lnTo>
                  <a:pt x="365023" y="533986"/>
                </a:lnTo>
                <a:lnTo>
                  <a:pt x="353874" y="573898"/>
                </a:lnTo>
                <a:lnTo>
                  <a:pt x="331178" y="606321"/>
                </a:lnTo>
                <a:lnTo>
                  <a:pt x="299202" y="630580"/>
                </a:lnTo>
                <a:lnTo>
                  <a:pt x="259318" y="646177"/>
                </a:lnTo>
                <a:lnTo>
                  <a:pt x="214307" y="651540"/>
                </a:lnTo>
                <a:lnTo>
                  <a:pt x="189749" y="650230"/>
                </a:lnTo>
                <a:lnTo>
                  <a:pt x="144740" y="639750"/>
                </a:lnTo>
                <a:lnTo>
                  <a:pt x="105456" y="618735"/>
                </a:lnTo>
                <a:lnTo>
                  <a:pt x="73305" y="586821"/>
                </a:lnTo>
                <a:lnTo>
                  <a:pt x="59998" y="566757"/>
                </a:lnTo>
                <a:lnTo>
                  <a:pt x="0" y="606766"/>
                </a:lnTo>
                <a:lnTo>
                  <a:pt x="44037" y="654041"/>
                </a:lnTo>
                <a:lnTo>
                  <a:pt x="96196" y="685350"/>
                </a:lnTo>
                <a:lnTo>
                  <a:pt x="155014" y="702851"/>
                </a:lnTo>
                <a:lnTo>
                  <a:pt x="219071" y="708690"/>
                </a:lnTo>
                <a:lnTo>
                  <a:pt x="239374" y="707915"/>
                </a:lnTo>
                <a:lnTo>
                  <a:pt x="278907" y="701719"/>
                </a:lnTo>
                <a:lnTo>
                  <a:pt x="316616" y="689373"/>
                </a:lnTo>
                <a:lnTo>
                  <a:pt x="350189" y="671034"/>
                </a:lnTo>
                <a:lnTo>
                  <a:pt x="391362" y="632602"/>
                </a:lnTo>
                <a:lnTo>
                  <a:pt x="411484" y="600096"/>
                </a:lnTo>
                <a:lnTo>
                  <a:pt x="424352" y="562238"/>
                </a:lnTo>
                <a:lnTo>
                  <a:pt x="428636" y="519125"/>
                </a:lnTo>
                <a:lnTo>
                  <a:pt x="427030" y="489391"/>
                </a:lnTo>
                <a:lnTo>
                  <a:pt x="414177" y="440098"/>
                </a:lnTo>
                <a:lnTo>
                  <a:pt x="389259" y="403665"/>
                </a:lnTo>
                <a:lnTo>
                  <a:pt x="357106" y="375807"/>
                </a:lnTo>
                <a:lnTo>
                  <a:pt x="318912" y="355329"/>
                </a:lnTo>
                <a:lnTo>
                  <a:pt x="276996" y="339374"/>
                </a:lnTo>
                <a:lnTo>
                  <a:pt x="232585" y="326720"/>
                </a:lnTo>
                <a:lnTo>
                  <a:pt x="211214" y="320054"/>
                </a:lnTo>
                <a:lnTo>
                  <a:pt x="170979" y="305289"/>
                </a:lnTo>
                <a:lnTo>
                  <a:pt x="135608" y="286713"/>
                </a:lnTo>
                <a:lnTo>
                  <a:pt x="95421" y="247387"/>
                </a:lnTo>
                <a:lnTo>
                  <a:pt x="82558" y="208576"/>
                </a:lnTo>
                <a:lnTo>
                  <a:pt x="80950" y="184790"/>
                </a:lnTo>
                <a:lnTo>
                  <a:pt x="81725" y="169137"/>
                </a:lnTo>
                <a:lnTo>
                  <a:pt x="93337" y="128592"/>
                </a:lnTo>
                <a:lnTo>
                  <a:pt x="116468" y="97422"/>
                </a:lnTo>
                <a:lnTo>
                  <a:pt x="148469" y="75249"/>
                </a:lnTo>
                <a:lnTo>
                  <a:pt x="188299" y="61708"/>
                </a:lnTo>
                <a:lnTo>
                  <a:pt x="232411" y="57150"/>
                </a:lnTo>
                <a:lnTo>
                  <a:pt x="253566" y="58192"/>
                </a:lnTo>
                <a:lnTo>
                  <a:pt x="291434" y="66528"/>
                </a:lnTo>
                <a:lnTo>
                  <a:pt x="338017" y="94658"/>
                </a:lnTo>
                <a:lnTo>
                  <a:pt x="363873" y="123828"/>
                </a:lnTo>
                <a:lnTo>
                  <a:pt x="418154" y="84772"/>
                </a:lnTo>
                <a:lnTo>
                  <a:pt x="380653" y="45600"/>
                </a:lnTo>
                <a:lnTo>
                  <a:pt x="336712" y="19528"/>
                </a:lnTo>
                <a:lnTo>
                  <a:pt x="287538" y="4883"/>
                </a:lnTo>
                <a:lnTo>
                  <a:pt x="261436" y="1221"/>
                </a:lnTo>
                <a:lnTo>
                  <a:pt x="234327" y="0"/>
                </a:lnTo>
                <a:close/>
              </a:path>
            </a:pathLst>
          </a:custGeom>
          <a:solidFill>
            <a:srgbClr val="2127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1152733" y="2466574"/>
            <a:ext cx="503555" cy="674370"/>
          </a:xfrm>
          <a:custGeom>
            <a:avLst/>
            <a:gdLst/>
            <a:ahLst/>
            <a:cxnLst/>
            <a:rect l="l" t="t" r="r" b="b"/>
            <a:pathLst>
              <a:path w="503554" h="674369">
                <a:moveTo>
                  <a:pt x="502945" y="0"/>
                </a:moveTo>
                <a:lnTo>
                  <a:pt x="440080" y="0"/>
                </a:lnTo>
                <a:lnTo>
                  <a:pt x="440080" y="468630"/>
                </a:lnTo>
                <a:lnTo>
                  <a:pt x="62877" y="468630"/>
                </a:lnTo>
                <a:lnTo>
                  <a:pt x="62877" y="0"/>
                </a:lnTo>
                <a:lnTo>
                  <a:pt x="0" y="0"/>
                </a:lnTo>
                <a:lnTo>
                  <a:pt x="0" y="468630"/>
                </a:lnTo>
                <a:lnTo>
                  <a:pt x="0" y="525780"/>
                </a:lnTo>
                <a:lnTo>
                  <a:pt x="0" y="674370"/>
                </a:lnTo>
                <a:lnTo>
                  <a:pt x="62877" y="674370"/>
                </a:lnTo>
                <a:lnTo>
                  <a:pt x="62877" y="525780"/>
                </a:lnTo>
                <a:lnTo>
                  <a:pt x="440080" y="525780"/>
                </a:lnTo>
                <a:lnTo>
                  <a:pt x="440080" y="674370"/>
                </a:lnTo>
                <a:lnTo>
                  <a:pt x="502945" y="674370"/>
                </a:lnTo>
                <a:lnTo>
                  <a:pt x="502945" y="525780"/>
                </a:lnTo>
                <a:lnTo>
                  <a:pt x="502945" y="468630"/>
                </a:lnTo>
                <a:lnTo>
                  <a:pt x="502945" y="0"/>
                </a:lnTo>
                <a:close/>
              </a:path>
            </a:pathLst>
          </a:custGeom>
          <a:solidFill>
            <a:srgbClr val="2127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1840466" y="2466563"/>
            <a:ext cx="62865" cy="675005"/>
          </a:xfrm>
          <a:custGeom>
            <a:avLst/>
            <a:gdLst/>
            <a:ahLst/>
            <a:cxnLst/>
            <a:rect l="l" t="t" r="r" b="b"/>
            <a:pathLst>
              <a:path w="62865" h="675005">
                <a:moveTo>
                  <a:pt x="62867" y="0"/>
                </a:moveTo>
                <a:lnTo>
                  <a:pt x="0" y="0"/>
                </a:lnTo>
                <a:lnTo>
                  <a:pt x="0" y="674398"/>
                </a:lnTo>
                <a:lnTo>
                  <a:pt x="62867" y="674398"/>
                </a:lnTo>
                <a:lnTo>
                  <a:pt x="62867" y="0"/>
                </a:lnTo>
                <a:close/>
              </a:path>
            </a:pathLst>
          </a:custGeom>
          <a:solidFill>
            <a:srgbClr val="2127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2088127" y="2466560"/>
            <a:ext cx="412115" cy="675005"/>
          </a:xfrm>
          <a:custGeom>
            <a:avLst/>
            <a:gdLst/>
            <a:ahLst/>
            <a:cxnLst/>
            <a:rect l="l" t="t" r="r" b="b"/>
            <a:pathLst>
              <a:path w="412115" h="675005">
                <a:moveTo>
                  <a:pt x="194318" y="0"/>
                </a:moveTo>
                <a:lnTo>
                  <a:pt x="0" y="0"/>
                </a:lnTo>
                <a:lnTo>
                  <a:pt x="0" y="674398"/>
                </a:lnTo>
                <a:lnTo>
                  <a:pt x="62867" y="674398"/>
                </a:lnTo>
                <a:lnTo>
                  <a:pt x="62867" y="354355"/>
                </a:lnTo>
                <a:lnTo>
                  <a:pt x="208600" y="354355"/>
                </a:lnTo>
                <a:lnTo>
                  <a:pt x="247766" y="351737"/>
                </a:lnTo>
                <a:lnTo>
                  <a:pt x="285289" y="343874"/>
                </a:lnTo>
                <a:lnTo>
                  <a:pt x="335461" y="321993"/>
                </a:lnTo>
                <a:lnTo>
                  <a:pt x="366424" y="297195"/>
                </a:lnTo>
                <a:lnTo>
                  <a:pt x="62867" y="297195"/>
                </a:lnTo>
                <a:lnTo>
                  <a:pt x="62867" y="57160"/>
                </a:lnTo>
                <a:lnTo>
                  <a:pt x="364709" y="57160"/>
                </a:lnTo>
                <a:lnTo>
                  <a:pt x="353859" y="47125"/>
                </a:lnTo>
                <a:lnTo>
                  <a:pt x="305044" y="19178"/>
                </a:lnTo>
                <a:lnTo>
                  <a:pt x="268138" y="8104"/>
                </a:lnTo>
                <a:lnTo>
                  <a:pt x="230388" y="2030"/>
                </a:lnTo>
                <a:lnTo>
                  <a:pt x="212143" y="508"/>
                </a:lnTo>
                <a:lnTo>
                  <a:pt x="194318" y="0"/>
                </a:lnTo>
                <a:close/>
              </a:path>
              <a:path w="412115" h="675005">
                <a:moveTo>
                  <a:pt x="364709" y="57160"/>
                </a:moveTo>
                <a:lnTo>
                  <a:pt x="201941" y="57160"/>
                </a:lnTo>
                <a:lnTo>
                  <a:pt x="215261" y="57578"/>
                </a:lnTo>
                <a:lnTo>
                  <a:pt x="228595" y="58830"/>
                </a:lnTo>
                <a:lnTo>
                  <a:pt x="268222" y="67672"/>
                </a:lnTo>
                <a:lnTo>
                  <a:pt x="302420" y="85253"/>
                </a:lnTo>
                <a:lnTo>
                  <a:pt x="335769" y="122886"/>
                </a:lnTo>
                <a:lnTo>
                  <a:pt x="347822" y="162536"/>
                </a:lnTo>
                <a:lnTo>
                  <a:pt x="348628" y="178130"/>
                </a:lnTo>
                <a:lnTo>
                  <a:pt x="347853" y="194151"/>
                </a:lnTo>
                <a:lnTo>
                  <a:pt x="336251" y="234327"/>
                </a:lnTo>
                <a:lnTo>
                  <a:pt x="303865" y="270996"/>
                </a:lnTo>
                <a:lnTo>
                  <a:pt x="258138" y="291006"/>
                </a:lnTo>
                <a:lnTo>
                  <a:pt x="219018" y="296809"/>
                </a:lnTo>
                <a:lnTo>
                  <a:pt x="205752" y="297195"/>
                </a:lnTo>
                <a:lnTo>
                  <a:pt x="366424" y="297195"/>
                </a:lnTo>
                <a:lnTo>
                  <a:pt x="394825" y="257185"/>
                </a:lnTo>
                <a:lnTo>
                  <a:pt x="407322" y="220756"/>
                </a:lnTo>
                <a:lnTo>
                  <a:pt x="411495" y="178130"/>
                </a:lnTo>
                <a:lnTo>
                  <a:pt x="410213" y="153041"/>
                </a:lnTo>
                <a:lnTo>
                  <a:pt x="399970" y="109463"/>
                </a:lnTo>
                <a:lnTo>
                  <a:pt x="380053" y="74512"/>
                </a:lnTo>
                <a:lnTo>
                  <a:pt x="367668" y="59897"/>
                </a:lnTo>
                <a:lnTo>
                  <a:pt x="364709" y="57160"/>
                </a:lnTo>
                <a:close/>
              </a:path>
            </a:pathLst>
          </a:custGeom>
          <a:solidFill>
            <a:srgbClr val="21275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5" name="object 7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74335" y="658466"/>
            <a:ext cx="3053702" cy="905878"/>
          </a:xfrm>
          <a:prstGeom prst="rect">
            <a:avLst/>
          </a:prstGeom>
        </p:spPr>
      </p:pic>
      <p:sp>
        <p:nvSpPr>
          <p:cNvPr id="76" name="object 168">
            <a:extLst>
              <a:ext uri="{FF2B5EF4-FFF2-40B4-BE49-F238E27FC236}">
                <a16:creationId xmlns:a16="http://schemas.microsoft.com/office/drawing/2014/main" id="{02796A9B-8EFA-AA4E-BEFD-85C658B8A140}"/>
              </a:ext>
            </a:extLst>
          </p:cNvPr>
          <p:cNvSpPr/>
          <p:nvPr/>
        </p:nvSpPr>
        <p:spPr>
          <a:xfrm>
            <a:off x="0" y="0"/>
            <a:ext cx="20104100" cy="377190"/>
          </a:xfrm>
          <a:custGeom>
            <a:avLst/>
            <a:gdLst/>
            <a:ahLst/>
            <a:cxnLst/>
            <a:rect l="l" t="t" r="r" b="b"/>
            <a:pathLst>
              <a:path w="20104100" h="377190">
                <a:moveTo>
                  <a:pt x="20104099" y="0"/>
                </a:moveTo>
                <a:lnTo>
                  <a:pt x="0" y="0"/>
                </a:lnTo>
                <a:lnTo>
                  <a:pt x="0" y="376951"/>
                </a:lnTo>
                <a:lnTo>
                  <a:pt x="20104099" y="376951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5444113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49100" y="4480074"/>
            <a:ext cx="20104100" cy="109068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en-US" sz="7000" spc="-10" dirty="0"/>
              <a:t>Next Session: Politics and Local Government</a:t>
            </a:r>
            <a:endParaRPr sz="7000" spc="-10" dirty="0"/>
          </a:p>
        </p:txBody>
      </p:sp>
      <p:grpSp>
        <p:nvGrpSpPr>
          <p:cNvPr id="3" name="object 3"/>
          <p:cNvGrpSpPr/>
          <p:nvPr/>
        </p:nvGrpSpPr>
        <p:grpSpPr>
          <a:xfrm>
            <a:off x="0" y="10177700"/>
            <a:ext cx="20104100" cy="1130935"/>
            <a:chOff x="0" y="10177700"/>
            <a:chExt cx="20104100" cy="1130935"/>
          </a:xfrm>
        </p:grpSpPr>
        <p:sp>
          <p:nvSpPr>
            <p:cNvPr id="4" name="object 4"/>
            <p:cNvSpPr/>
            <p:nvPr/>
          </p:nvSpPr>
          <p:spPr>
            <a:xfrm>
              <a:off x="11256" y="10177700"/>
              <a:ext cx="1226820" cy="979169"/>
            </a:xfrm>
            <a:custGeom>
              <a:avLst/>
              <a:gdLst/>
              <a:ahLst/>
              <a:cxnLst/>
              <a:rect l="l" t="t" r="r" b="b"/>
              <a:pathLst>
                <a:path w="1226820" h="979170">
                  <a:moveTo>
                    <a:pt x="1226821" y="0"/>
                  </a:moveTo>
                  <a:lnTo>
                    <a:pt x="639415" y="0"/>
                  </a:lnTo>
                  <a:lnTo>
                    <a:pt x="0" y="244484"/>
                  </a:lnTo>
                  <a:lnTo>
                    <a:pt x="298420" y="979048"/>
                  </a:lnTo>
                  <a:lnTo>
                    <a:pt x="1226821" y="0"/>
                  </a:lnTo>
                  <a:close/>
                </a:path>
              </a:pathLst>
            </a:custGeom>
            <a:solidFill>
              <a:srgbClr val="263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10177700"/>
              <a:ext cx="650875" cy="245110"/>
            </a:xfrm>
            <a:custGeom>
              <a:avLst/>
              <a:gdLst/>
              <a:ahLst/>
              <a:cxnLst/>
              <a:rect l="l" t="t" r="r" b="b"/>
              <a:pathLst>
                <a:path w="650875" h="245109">
                  <a:moveTo>
                    <a:pt x="650671" y="0"/>
                  </a:moveTo>
                  <a:lnTo>
                    <a:pt x="0" y="0"/>
                  </a:lnTo>
                  <a:lnTo>
                    <a:pt x="0" y="236893"/>
                  </a:lnTo>
                  <a:lnTo>
                    <a:pt x="11256" y="244484"/>
                  </a:lnTo>
                  <a:lnTo>
                    <a:pt x="650671" y="0"/>
                  </a:lnTo>
                  <a:close/>
                </a:path>
              </a:pathLst>
            </a:custGeom>
            <a:solidFill>
              <a:srgbClr val="292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62001" y="11156753"/>
              <a:ext cx="641350" cy="152400"/>
            </a:xfrm>
            <a:custGeom>
              <a:avLst/>
              <a:gdLst/>
              <a:ahLst/>
              <a:cxnLst/>
              <a:rect l="l" t="t" r="r" b="b"/>
              <a:pathLst>
                <a:path w="641350" h="152400">
                  <a:moveTo>
                    <a:pt x="641045" y="151803"/>
                  </a:moveTo>
                  <a:lnTo>
                    <a:pt x="147675" y="12"/>
                  </a:lnTo>
                  <a:lnTo>
                    <a:pt x="0" y="151803"/>
                  </a:lnTo>
                  <a:lnTo>
                    <a:pt x="315048" y="151803"/>
                  </a:lnTo>
                  <a:lnTo>
                    <a:pt x="641045" y="151803"/>
                  </a:lnTo>
                  <a:close/>
                </a:path>
              </a:pathLst>
            </a:custGeom>
            <a:solidFill>
              <a:srgbClr val="263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09675" y="10376269"/>
              <a:ext cx="2438400" cy="932815"/>
            </a:xfrm>
            <a:custGeom>
              <a:avLst/>
              <a:gdLst/>
              <a:ahLst/>
              <a:cxnLst/>
              <a:rect l="l" t="t" r="r" b="b"/>
              <a:pathLst>
                <a:path w="2438400" h="932815">
                  <a:moveTo>
                    <a:pt x="2364378" y="0"/>
                  </a:moveTo>
                  <a:lnTo>
                    <a:pt x="0" y="780478"/>
                  </a:lnTo>
                  <a:lnTo>
                    <a:pt x="493377" y="932285"/>
                  </a:lnTo>
                  <a:lnTo>
                    <a:pt x="2438218" y="932285"/>
                  </a:lnTo>
                  <a:lnTo>
                    <a:pt x="2364378" y="0"/>
                  </a:lnTo>
                  <a:close/>
                </a:path>
              </a:pathLst>
            </a:custGeom>
            <a:solidFill>
              <a:srgbClr val="2724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276904" y="10177700"/>
              <a:ext cx="397510" cy="198755"/>
            </a:xfrm>
            <a:custGeom>
              <a:avLst/>
              <a:gdLst/>
              <a:ahLst/>
              <a:cxnLst/>
              <a:rect l="l" t="t" r="r" b="b"/>
              <a:pathLst>
                <a:path w="397510" h="198754">
                  <a:moveTo>
                    <a:pt x="351402" y="0"/>
                  </a:moveTo>
                  <a:lnTo>
                    <a:pt x="0" y="0"/>
                  </a:lnTo>
                  <a:lnTo>
                    <a:pt x="397139" y="198569"/>
                  </a:lnTo>
                  <a:lnTo>
                    <a:pt x="351402" y="0"/>
                  </a:lnTo>
                  <a:close/>
                </a:path>
              </a:pathLst>
            </a:custGeom>
            <a:solidFill>
              <a:srgbClr val="292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628311" y="10177700"/>
              <a:ext cx="354965" cy="198755"/>
            </a:xfrm>
            <a:custGeom>
              <a:avLst/>
              <a:gdLst/>
              <a:ahLst/>
              <a:cxnLst/>
              <a:rect l="l" t="t" r="r" b="b"/>
              <a:pathLst>
                <a:path w="354964" h="198754">
                  <a:moveTo>
                    <a:pt x="354942" y="0"/>
                  </a:moveTo>
                  <a:lnTo>
                    <a:pt x="0" y="0"/>
                  </a:lnTo>
                  <a:lnTo>
                    <a:pt x="45736" y="198569"/>
                  </a:lnTo>
                  <a:lnTo>
                    <a:pt x="354942" y="0"/>
                  </a:lnTo>
                  <a:close/>
                </a:path>
              </a:pathLst>
            </a:custGeom>
            <a:solidFill>
              <a:srgbClr val="2724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753220" y="10177700"/>
              <a:ext cx="1136650" cy="589280"/>
            </a:xfrm>
            <a:custGeom>
              <a:avLst/>
              <a:gdLst/>
              <a:ahLst/>
              <a:cxnLst/>
              <a:rect l="l" t="t" r="r" b="b"/>
              <a:pathLst>
                <a:path w="1136650" h="589279">
                  <a:moveTo>
                    <a:pt x="1136112" y="0"/>
                  </a:moveTo>
                  <a:lnTo>
                    <a:pt x="0" y="0"/>
                  </a:lnTo>
                  <a:lnTo>
                    <a:pt x="428217" y="588809"/>
                  </a:lnTo>
                  <a:lnTo>
                    <a:pt x="1136112" y="0"/>
                  </a:lnTo>
                  <a:close/>
                </a:path>
              </a:pathLst>
            </a:custGeom>
            <a:solidFill>
              <a:srgbClr val="292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674046" y="10376270"/>
              <a:ext cx="1507490" cy="932815"/>
            </a:xfrm>
            <a:custGeom>
              <a:avLst/>
              <a:gdLst/>
              <a:ahLst/>
              <a:cxnLst/>
              <a:rect l="l" t="t" r="r" b="b"/>
              <a:pathLst>
                <a:path w="1507489" h="932815">
                  <a:moveTo>
                    <a:pt x="0" y="0"/>
                  </a:moveTo>
                  <a:lnTo>
                    <a:pt x="73851" y="932285"/>
                  </a:lnTo>
                  <a:lnTo>
                    <a:pt x="857659" y="932285"/>
                  </a:lnTo>
                  <a:lnTo>
                    <a:pt x="1507399" y="3902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3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205819" y="10177700"/>
              <a:ext cx="1743075" cy="504825"/>
            </a:xfrm>
            <a:custGeom>
              <a:avLst/>
              <a:gdLst/>
              <a:ahLst/>
              <a:cxnLst/>
              <a:rect l="l" t="t" r="r" b="b"/>
              <a:pathLst>
                <a:path w="1743075" h="504825">
                  <a:moveTo>
                    <a:pt x="1173985" y="0"/>
                  </a:moveTo>
                  <a:lnTo>
                    <a:pt x="0" y="0"/>
                  </a:lnTo>
                  <a:lnTo>
                    <a:pt x="89871" y="504644"/>
                  </a:lnTo>
                  <a:lnTo>
                    <a:pt x="1742638" y="481692"/>
                  </a:lnTo>
                  <a:lnTo>
                    <a:pt x="1173985" y="0"/>
                  </a:lnTo>
                  <a:close/>
                </a:path>
              </a:pathLst>
            </a:custGeom>
            <a:solidFill>
              <a:srgbClr val="2724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354758" y="10177700"/>
              <a:ext cx="1941195" cy="504825"/>
            </a:xfrm>
            <a:custGeom>
              <a:avLst/>
              <a:gdLst/>
              <a:ahLst/>
              <a:cxnLst/>
              <a:rect l="l" t="t" r="r" b="b"/>
              <a:pathLst>
                <a:path w="1941195" h="504825">
                  <a:moveTo>
                    <a:pt x="1851064" y="0"/>
                  </a:moveTo>
                  <a:lnTo>
                    <a:pt x="0" y="0"/>
                  </a:lnTo>
                  <a:lnTo>
                    <a:pt x="1940925" y="504644"/>
                  </a:lnTo>
                  <a:lnTo>
                    <a:pt x="1851064" y="0"/>
                  </a:lnTo>
                  <a:close/>
                </a:path>
              </a:pathLst>
            </a:custGeom>
            <a:solidFill>
              <a:srgbClr val="1D44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062561" y="10177700"/>
              <a:ext cx="2233295" cy="1130935"/>
            </a:xfrm>
            <a:custGeom>
              <a:avLst/>
              <a:gdLst/>
              <a:ahLst/>
              <a:cxnLst/>
              <a:rect l="l" t="t" r="r" b="b"/>
              <a:pathLst>
                <a:path w="2233295" h="1130934">
                  <a:moveTo>
                    <a:pt x="292200" y="0"/>
                  </a:moveTo>
                  <a:lnTo>
                    <a:pt x="0" y="0"/>
                  </a:lnTo>
                  <a:lnTo>
                    <a:pt x="765275" y="1130855"/>
                  </a:lnTo>
                  <a:lnTo>
                    <a:pt x="1651635" y="1130855"/>
                  </a:lnTo>
                  <a:lnTo>
                    <a:pt x="2233125" y="504644"/>
                  </a:lnTo>
                  <a:lnTo>
                    <a:pt x="292200" y="0"/>
                  </a:lnTo>
                  <a:close/>
                </a:path>
              </a:pathLst>
            </a:custGeom>
            <a:solidFill>
              <a:srgbClr val="263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181439" y="10177700"/>
              <a:ext cx="1646555" cy="1130935"/>
            </a:xfrm>
            <a:custGeom>
              <a:avLst/>
              <a:gdLst/>
              <a:ahLst/>
              <a:cxnLst/>
              <a:rect l="l" t="t" r="r" b="b"/>
              <a:pathLst>
                <a:path w="1646554" h="1130934">
                  <a:moveTo>
                    <a:pt x="881125" y="0"/>
                  </a:moveTo>
                  <a:lnTo>
                    <a:pt x="707894" y="0"/>
                  </a:lnTo>
                  <a:lnTo>
                    <a:pt x="0" y="588809"/>
                  </a:lnTo>
                  <a:lnTo>
                    <a:pt x="1000702" y="1130855"/>
                  </a:lnTo>
                  <a:lnTo>
                    <a:pt x="1646400" y="1130855"/>
                  </a:lnTo>
                  <a:lnTo>
                    <a:pt x="881125" y="0"/>
                  </a:lnTo>
                  <a:close/>
                </a:path>
              </a:pathLst>
            </a:custGeom>
            <a:solidFill>
              <a:srgbClr val="2724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181441" y="10766509"/>
              <a:ext cx="1000760" cy="542290"/>
            </a:xfrm>
            <a:custGeom>
              <a:avLst/>
              <a:gdLst/>
              <a:ahLst/>
              <a:cxnLst/>
              <a:rect l="l" t="t" r="r" b="b"/>
              <a:pathLst>
                <a:path w="1000760" h="542290">
                  <a:moveTo>
                    <a:pt x="0" y="0"/>
                  </a:moveTo>
                  <a:lnTo>
                    <a:pt x="83243" y="542046"/>
                  </a:lnTo>
                  <a:lnTo>
                    <a:pt x="1000702" y="542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92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531707" y="10766509"/>
              <a:ext cx="733425" cy="542290"/>
            </a:xfrm>
            <a:custGeom>
              <a:avLst/>
              <a:gdLst/>
              <a:ahLst/>
              <a:cxnLst/>
              <a:rect l="l" t="t" r="r" b="b"/>
              <a:pathLst>
                <a:path w="733425" h="542290">
                  <a:moveTo>
                    <a:pt x="649739" y="0"/>
                  </a:moveTo>
                  <a:lnTo>
                    <a:pt x="0" y="542046"/>
                  </a:lnTo>
                  <a:lnTo>
                    <a:pt x="732982" y="542046"/>
                  </a:lnTo>
                  <a:lnTo>
                    <a:pt x="649739" y="0"/>
                  </a:lnTo>
                  <a:close/>
                </a:path>
              </a:pathLst>
            </a:custGeom>
            <a:solidFill>
              <a:srgbClr val="1D44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239988" y="10682341"/>
              <a:ext cx="496570" cy="626745"/>
            </a:xfrm>
            <a:custGeom>
              <a:avLst/>
              <a:gdLst/>
              <a:ahLst/>
              <a:cxnLst/>
              <a:rect l="l" t="t" r="r" b="b"/>
              <a:pathLst>
                <a:path w="496570" h="626745">
                  <a:moveTo>
                    <a:pt x="55700" y="0"/>
                  </a:moveTo>
                  <a:lnTo>
                    <a:pt x="0" y="626214"/>
                  </a:lnTo>
                  <a:lnTo>
                    <a:pt x="496491" y="626214"/>
                  </a:lnTo>
                  <a:lnTo>
                    <a:pt x="55700" y="0"/>
                  </a:lnTo>
                  <a:close/>
                </a:path>
              </a:pathLst>
            </a:custGeom>
            <a:solidFill>
              <a:srgbClr val="292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714206" y="10682343"/>
              <a:ext cx="581660" cy="626745"/>
            </a:xfrm>
            <a:custGeom>
              <a:avLst/>
              <a:gdLst/>
              <a:ahLst/>
              <a:cxnLst/>
              <a:rect l="l" t="t" r="r" b="b"/>
              <a:pathLst>
                <a:path w="581659" h="626745">
                  <a:moveTo>
                    <a:pt x="581484" y="0"/>
                  </a:moveTo>
                  <a:lnTo>
                    <a:pt x="0" y="626212"/>
                  </a:lnTo>
                  <a:lnTo>
                    <a:pt x="525784" y="626212"/>
                  </a:lnTo>
                  <a:lnTo>
                    <a:pt x="581484" y="0"/>
                  </a:lnTo>
                  <a:close/>
                </a:path>
              </a:pathLst>
            </a:custGeom>
            <a:solidFill>
              <a:srgbClr val="2724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295693" y="10659386"/>
              <a:ext cx="1652905" cy="649605"/>
            </a:xfrm>
            <a:custGeom>
              <a:avLst/>
              <a:gdLst/>
              <a:ahLst/>
              <a:cxnLst/>
              <a:rect l="l" t="t" r="r" b="b"/>
              <a:pathLst>
                <a:path w="1652904" h="649604">
                  <a:moveTo>
                    <a:pt x="1652766" y="0"/>
                  </a:moveTo>
                  <a:lnTo>
                    <a:pt x="0" y="22952"/>
                  </a:lnTo>
                  <a:lnTo>
                    <a:pt x="440792" y="649169"/>
                  </a:lnTo>
                  <a:lnTo>
                    <a:pt x="1100741" y="649169"/>
                  </a:lnTo>
                  <a:lnTo>
                    <a:pt x="1652766" y="0"/>
                  </a:lnTo>
                  <a:close/>
                </a:path>
              </a:pathLst>
            </a:custGeom>
            <a:solidFill>
              <a:srgbClr val="263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396434" y="10659386"/>
              <a:ext cx="1369060" cy="649605"/>
            </a:xfrm>
            <a:custGeom>
              <a:avLst/>
              <a:gdLst/>
              <a:ahLst/>
              <a:cxnLst/>
              <a:rect l="l" t="t" r="r" b="b"/>
              <a:pathLst>
                <a:path w="1369059" h="649604">
                  <a:moveTo>
                    <a:pt x="552024" y="0"/>
                  </a:moveTo>
                  <a:lnTo>
                    <a:pt x="0" y="649169"/>
                  </a:lnTo>
                  <a:lnTo>
                    <a:pt x="1368903" y="649169"/>
                  </a:lnTo>
                  <a:lnTo>
                    <a:pt x="552024" y="0"/>
                  </a:lnTo>
                  <a:close/>
                </a:path>
              </a:pathLst>
            </a:custGeom>
            <a:solidFill>
              <a:srgbClr val="1D44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379799" y="10177700"/>
              <a:ext cx="568960" cy="481965"/>
            </a:xfrm>
            <a:custGeom>
              <a:avLst/>
              <a:gdLst/>
              <a:ahLst/>
              <a:cxnLst/>
              <a:rect l="l" t="t" r="r" b="b"/>
              <a:pathLst>
                <a:path w="568959" h="481965">
                  <a:moveTo>
                    <a:pt x="438109" y="0"/>
                  </a:moveTo>
                  <a:lnTo>
                    <a:pt x="0" y="0"/>
                  </a:lnTo>
                  <a:lnTo>
                    <a:pt x="568659" y="481686"/>
                  </a:lnTo>
                  <a:lnTo>
                    <a:pt x="438109" y="0"/>
                  </a:lnTo>
                  <a:close/>
                </a:path>
              </a:pathLst>
            </a:custGeom>
            <a:solidFill>
              <a:srgbClr val="292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817909" y="10177700"/>
              <a:ext cx="495934" cy="481965"/>
            </a:xfrm>
            <a:custGeom>
              <a:avLst/>
              <a:gdLst/>
              <a:ahLst/>
              <a:cxnLst/>
              <a:rect l="l" t="t" r="r" b="b"/>
              <a:pathLst>
                <a:path w="495934" h="481965">
                  <a:moveTo>
                    <a:pt x="495437" y="0"/>
                  </a:moveTo>
                  <a:lnTo>
                    <a:pt x="0" y="0"/>
                  </a:lnTo>
                  <a:lnTo>
                    <a:pt x="130549" y="481685"/>
                  </a:lnTo>
                  <a:lnTo>
                    <a:pt x="495437" y="0"/>
                  </a:lnTo>
                  <a:close/>
                </a:path>
              </a:pathLst>
            </a:custGeom>
            <a:solidFill>
              <a:srgbClr val="1563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948459" y="10177700"/>
              <a:ext cx="1047750" cy="1130935"/>
            </a:xfrm>
            <a:custGeom>
              <a:avLst/>
              <a:gdLst/>
              <a:ahLst/>
              <a:cxnLst/>
              <a:rect l="l" t="t" r="r" b="b"/>
              <a:pathLst>
                <a:path w="1047750" h="1130934">
                  <a:moveTo>
                    <a:pt x="998510" y="0"/>
                  </a:moveTo>
                  <a:lnTo>
                    <a:pt x="364881" y="0"/>
                  </a:lnTo>
                  <a:lnTo>
                    <a:pt x="0" y="481677"/>
                  </a:lnTo>
                  <a:lnTo>
                    <a:pt x="816889" y="1130855"/>
                  </a:lnTo>
                  <a:lnTo>
                    <a:pt x="1047677" y="1130855"/>
                  </a:lnTo>
                  <a:lnTo>
                    <a:pt x="998510" y="0"/>
                  </a:lnTo>
                  <a:close/>
                </a:path>
              </a:pathLst>
            </a:custGeom>
            <a:solidFill>
              <a:srgbClr val="292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6007715" y="10253845"/>
              <a:ext cx="1591310" cy="1054735"/>
            </a:xfrm>
            <a:custGeom>
              <a:avLst/>
              <a:gdLst/>
              <a:ahLst/>
              <a:cxnLst/>
              <a:rect l="l" t="t" r="r" b="b"/>
              <a:pathLst>
                <a:path w="1591309" h="1054734">
                  <a:moveTo>
                    <a:pt x="1495364" y="0"/>
                  </a:moveTo>
                  <a:lnTo>
                    <a:pt x="0" y="1054710"/>
                  </a:lnTo>
                  <a:lnTo>
                    <a:pt x="1591255" y="1054710"/>
                  </a:lnTo>
                  <a:lnTo>
                    <a:pt x="1495364" y="0"/>
                  </a:lnTo>
                  <a:close/>
                </a:path>
              </a:pathLst>
            </a:custGeom>
            <a:solidFill>
              <a:srgbClr val="008F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7503075" y="10253843"/>
              <a:ext cx="1477010" cy="1054735"/>
            </a:xfrm>
            <a:custGeom>
              <a:avLst/>
              <a:gdLst/>
              <a:ahLst/>
              <a:cxnLst/>
              <a:rect l="l" t="t" r="r" b="b"/>
              <a:pathLst>
                <a:path w="1477009" h="1054734">
                  <a:moveTo>
                    <a:pt x="0" y="0"/>
                  </a:moveTo>
                  <a:lnTo>
                    <a:pt x="95891" y="1054712"/>
                  </a:lnTo>
                  <a:lnTo>
                    <a:pt x="1476599" y="10547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70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3261426" y="10539511"/>
              <a:ext cx="1080135" cy="769620"/>
            </a:xfrm>
            <a:custGeom>
              <a:avLst/>
              <a:gdLst/>
              <a:ahLst/>
              <a:cxnLst/>
              <a:rect l="l" t="t" r="r" b="b"/>
              <a:pathLst>
                <a:path w="1080134" h="769620">
                  <a:moveTo>
                    <a:pt x="854490" y="0"/>
                  </a:moveTo>
                  <a:lnTo>
                    <a:pt x="0" y="769044"/>
                  </a:lnTo>
                  <a:lnTo>
                    <a:pt x="1079900" y="769044"/>
                  </a:lnTo>
                  <a:lnTo>
                    <a:pt x="854490" y="0"/>
                  </a:lnTo>
                  <a:close/>
                </a:path>
              </a:pathLst>
            </a:custGeom>
            <a:solidFill>
              <a:srgbClr val="1D44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4115905" y="10539521"/>
              <a:ext cx="814705" cy="769620"/>
            </a:xfrm>
            <a:custGeom>
              <a:avLst/>
              <a:gdLst/>
              <a:ahLst/>
              <a:cxnLst/>
              <a:rect l="l" t="t" r="r" b="b"/>
              <a:pathLst>
                <a:path w="814705" h="769620">
                  <a:moveTo>
                    <a:pt x="0" y="0"/>
                  </a:moveTo>
                  <a:lnTo>
                    <a:pt x="225407" y="769034"/>
                  </a:lnTo>
                  <a:lnTo>
                    <a:pt x="814672" y="7690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85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4115915" y="10177700"/>
              <a:ext cx="1886585" cy="1130935"/>
            </a:xfrm>
            <a:custGeom>
              <a:avLst/>
              <a:gdLst/>
              <a:ahLst/>
              <a:cxnLst/>
              <a:rect l="l" t="t" r="r" b="b"/>
              <a:pathLst>
                <a:path w="1886584" h="1130934">
                  <a:moveTo>
                    <a:pt x="1886490" y="0"/>
                  </a:moveTo>
                  <a:lnTo>
                    <a:pt x="1038240" y="0"/>
                  </a:lnTo>
                  <a:lnTo>
                    <a:pt x="0" y="361810"/>
                  </a:lnTo>
                  <a:lnTo>
                    <a:pt x="814683" y="1130855"/>
                  </a:lnTo>
                  <a:lnTo>
                    <a:pt x="1445039" y="1130855"/>
                  </a:lnTo>
                  <a:lnTo>
                    <a:pt x="1886490" y="0"/>
                  </a:lnTo>
                  <a:close/>
                </a:path>
              </a:pathLst>
            </a:custGeom>
            <a:solidFill>
              <a:srgbClr val="263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5560950" y="10177700"/>
              <a:ext cx="1942464" cy="1130935"/>
            </a:xfrm>
            <a:custGeom>
              <a:avLst/>
              <a:gdLst/>
              <a:ahLst/>
              <a:cxnLst/>
              <a:rect l="l" t="t" r="r" b="b"/>
              <a:pathLst>
                <a:path w="1942465" h="1130934">
                  <a:moveTo>
                    <a:pt x="1693265" y="0"/>
                  </a:moveTo>
                  <a:lnTo>
                    <a:pt x="441443" y="0"/>
                  </a:lnTo>
                  <a:lnTo>
                    <a:pt x="0" y="1130855"/>
                  </a:lnTo>
                  <a:lnTo>
                    <a:pt x="446765" y="1130855"/>
                  </a:lnTo>
                  <a:lnTo>
                    <a:pt x="1942129" y="76145"/>
                  </a:lnTo>
                  <a:lnTo>
                    <a:pt x="1693265" y="0"/>
                  </a:lnTo>
                  <a:close/>
                </a:path>
              </a:pathLst>
            </a:custGeom>
            <a:solidFill>
              <a:srgbClr val="1D44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1422514" y="10427285"/>
              <a:ext cx="1431290" cy="881380"/>
            </a:xfrm>
            <a:custGeom>
              <a:avLst/>
              <a:gdLst/>
              <a:ahLst/>
              <a:cxnLst/>
              <a:rect l="l" t="t" r="r" b="b"/>
              <a:pathLst>
                <a:path w="1431290" h="881379">
                  <a:moveTo>
                    <a:pt x="0" y="0"/>
                  </a:moveTo>
                  <a:lnTo>
                    <a:pt x="56551" y="881270"/>
                  </a:lnTo>
                  <a:lnTo>
                    <a:pt x="1430969" y="8812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92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0255875" y="10427280"/>
              <a:ext cx="1223645" cy="881380"/>
            </a:xfrm>
            <a:custGeom>
              <a:avLst/>
              <a:gdLst/>
              <a:ahLst/>
              <a:cxnLst/>
              <a:rect l="l" t="t" r="r" b="b"/>
              <a:pathLst>
                <a:path w="1223645" h="881379">
                  <a:moveTo>
                    <a:pt x="1166624" y="0"/>
                  </a:moveTo>
                  <a:lnTo>
                    <a:pt x="0" y="881275"/>
                  </a:lnTo>
                  <a:lnTo>
                    <a:pt x="1223180" y="881275"/>
                  </a:lnTo>
                  <a:lnTo>
                    <a:pt x="1166624" y="0"/>
                  </a:lnTo>
                  <a:close/>
                </a:path>
              </a:pathLst>
            </a:custGeom>
            <a:solidFill>
              <a:srgbClr val="1D44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2820228" y="10264049"/>
              <a:ext cx="1296035" cy="1044575"/>
            </a:xfrm>
            <a:custGeom>
              <a:avLst/>
              <a:gdLst/>
              <a:ahLst/>
              <a:cxnLst/>
              <a:rect l="l" t="t" r="r" b="b"/>
              <a:pathLst>
                <a:path w="1296034" h="1044575">
                  <a:moveTo>
                    <a:pt x="0" y="0"/>
                  </a:moveTo>
                  <a:lnTo>
                    <a:pt x="241035" y="1044506"/>
                  </a:lnTo>
                  <a:lnTo>
                    <a:pt x="441192" y="1044506"/>
                  </a:lnTo>
                  <a:lnTo>
                    <a:pt x="1295677" y="2754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59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1422514" y="10264054"/>
              <a:ext cx="1638935" cy="1044575"/>
            </a:xfrm>
            <a:custGeom>
              <a:avLst/>
              <a:gdLst/>
              <a:ahLst/>
              <a:cxnLst/>
              <a:rect l="l" t="t" r="r" b="b"/>
              <a:pathLst>
                <a:path w="1638934" h="1044575">
                  <a:moveTo>
                    <a:pt x="1397727" y="0"/>
                  </a:moveTo>
                  <a:lnTo>
                    <a:pt x="0" y="163230"/>
                  </a:lnTo>
                  <a:lnTo>
                    <a:pt x="1430969" y="1044501"/>
                  </a:lnTo>
                  <a:lnTo>
                    <a:pt x="1638761" y="1044501"/>
                  </a:lnTo>
                  <a:lnTo>
                    <a:pt x="1397727" y="0"/>
                  </a:lnTo>
                  <a:close/>
                </a:path>
              </a:pathLst>
            </a:custGeom>
            <a:solidFill>
              <a:srgbClr val="263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2820236" y="10177700"/>
              <a:ext cx="1412875" cy="361950"/>
            </a:xfrm>
            <a:custGeom>
              <a:avLst/>
              <a:gdLst/>
              <a:ahLst/>
              <a:cxnLst/>
              <a:rect l="l" t="t" r="r" b="b"/>
              <a:pathLst>
                <a:path w="1412875" h="361950">
                  <a:moveTo>
                    <a:pt x="1412292" y="0"/>
                  </a:moveTo>
                  <a:lnTo>
                    <a:pt x="152472" y="0"/>
                  </a:lnTo>
                  <a:lnTo>
                    <a:pt x="0" y="86339"/>
                  </a:lnTo>
                  <a:lnTo>
                    <a:pt x="1295677" y="361797"/>
                  </a:lnTo>
                  <a:lnTo>
                    <a:pt x="1412292" y="0"/>
                  </a:lnTo>
                  <a:close/>
                </a:path>
              </a:pathLst>
            </a:custGeom>
            <a:solidFill>
              <a:srgbClr val="1563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4115915" y="10177700"/>
              <a:ext cx="1038860" cy="361950"/>
            </a:xfrm>
            <a:custGeom>
              <a:avLst/>
              <a:gdLst/>
              <a:ahLst/>
              <a:cxnLst/>
              <a:rect l="l" t="t" r="r" b="b"/>
              <a:pathLst>
                <a:path w="1038859" h="361950">
                  <a:moveTo>
                    <a:pt x="1038240" y="0"/>
                  </a:moveTo>
                  <a:lnTo>
                    <a:pt x="116619" y="0"/>
                  </a:lnTo>
                  <a:lnTo>
                    <a:pt x="0" y="361810"/>
                  </a:lnTo>
                  <a:lnTo>
                    <a:pt x="1038240" y="0"/>
                  </a:lnTo>
                  <a:close/>
                </a:path>
              </a:pathLst>
            </a:custGeom>
            <a:solidFill>
              <a:srgbClr val="0E70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7503075" y="10202829"/>
              <a:ext cx="1635760" cy="1106170"/>
            </a:xfrm>
            <a:custGeom>
              <a:avLst/>
              <a:gdLst/>
              <a:ahLst/>
              <a:cxnLst/>
              <a:rect l="l" t="t" r="r" b="b"/>
              <a:pathLst>
                <a:path w="1635759" h="1106170">
                  <a:moveTo>
                    <a:pt x="1122269" y="0"/>
                  </a:moveTo>
                  <a:lnTo>
                    <a:pt x="0" y="51014"/>
                  </a:lnTo>
                  <a:lnTo>
                    <a:pt x="1476599" y="1105726"/>
                  </a:lnTo>
                  <a:lnTo>
                    <a:pt x="1635313" y="1105726"/>
                  </a:lnTo>
                  <a:lnTo>
                    <a:pt x="1122269" y="0"/>
                  </a:lnTo>
                  <a:close/>
                </a:path>
              </a:pathLst>
            </a:custGeom>
            <a:solidFill>
              <a:srgbClr val="2359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9539247" y="11011264"/>
              <a:ext cx="565150" cy="297815"/>
            </a:xfrm>
            <a:custGeom>
              <a:avLst/>
              <a:gdLst/>
              <a:ahLst/>
              <a:cxnLst/>
              <a:rect l="l" t="t" r="r" b="b"/>
              <a:pathLst>
                <a:path w="565150" h="297815">
                  <a:moveTo>
                    <a:pt x="564851" y="0"/>
                  </a:moveTo>
                  <a:lnTo>
                    <a:pt x="0" y="297292"/>
                  </a:lnTo>
                  <a:lnTo>
                    <a:pt x="564851" y="297292"/>
                  </a:lnTo>
                  <a:lnTo>
                    <a:pt x="564851" y="0"/>
                  </a:lnTo>
                  <a:close/>
                </a:path>
              </a:pathLst>
            </a:custGeom>
            <a:solidFill>
              <a:srgbClr val="008F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8625326" y="10178587"/>
              <a:ext cx="1478915" cy="1130300"/>
            </a:xfrm>
            <a:custGeom>
              <a:avLst/>
              <a:gdLst/>
              <a:ahLst/>
              <a:cxnLst/>
              <a:rect l="l" t="t" r="r" b="b"/>
              <a:pathLst>
                <a:path w="1478915" h="1130300">
                  <a:moveTo>
                    <a:pt x="1478772" y="0"/>
                  </a:moveTo>
                  <a:lnTo>
                    <a:pt x="0" y="24248"/>
                  </a:lnTo>
                  <a:lnTo>
                    <a:pt x="513037" y="1129968"/>
                  </a:lnTo>
                  <a:lnTo>
                    <a:pt x="913920" y="1129968"/>
                  </a:lnTo>
                  <a:lnTo>
                    <a:pt x="1478772" y="832674"/>
                  </a:lnTo>
                  <a:lnTo>
                    <a:pt x="1478772" y="0"/>
                  </a:lnTo>
                  <a:close/>
                </a:path>
              </a:pathLst>
            </a:custGeom>
            <a:solidFill>
              <a:srgbClr val="28AE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7503081" y="10177700"/>
              <a:ext cx="1122680" cy="76200"/>
            </a:xfrm>
            <a:custGeom>
              <a:avLst/>
              <a:gdLst/>
              <a:ahLst/>
              <a:cxnLst/>
              <a:rect l="l" t="t" r="r" b="b"/>
              <a:pathLst>
                <a:path w="1122680" h="76200">
                  <a:moveTo>
                    <a:pt x="1101848" y="0"/>
                  </a:moveTo>
                  <a:lnTo>
                    <a:pt x="9362" y="0"/>
                  </a:lnTo>
                  <a:lnTo>
                    <a:pt x="0" y="76151"/>
                  </a:lnTo>
                  <a:lnTo>
                    <a:pt x="1122259" y="25137"/>
                  </a:lnTo>
                  <a:lnTo>
                    <a:pt x="1101848" y="0"/>
                  </a:lnTo>
                  <a:close/>
                </a:path>
              </a:pathLst>
            </a:custGeom>
            <a:solidFill>
              <a:srgbClr val="008F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7254196" y="10177700"/>
              <a:ext cx="258445" cy="76200"/>
            </a:xfrm>
            <a:custGeom>
              <a:avLst/>
              <a:gdLst/>
              <a:ahLst/>
              <a:cxnLst/>
              <a:rect l="l" t="t" r="r" b="b"/>
              <a:pathLst>
                <a:path w="258444" h="76200">
                  <a:moveTo>
                    <a:pt x="258257" y="0"/>
                  </a:moveTo>
                  <a:lnTo>
                    <a:pt x="0" y="0"/>
                  </a:lnTo>
                  <a:lnTo>
                    <a:pt x="248893" y="76154"/>
                  </a:lnTo>
                  <a:lnTo>
                    <a:pt x="258257" y="0"/>
                  </a:lnTo>
                  <a:close/>
                </a:path>
              </a:pathLst>
            </a:custGeom>
            <a:solidFill>
              <a:srgbClr val="0E70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8604918" y="10177700"/>
              <a:ext cx="27940" cy="25400"/>
            </a:xfrm>
            <a:custGeom>
              <a:avLst/>
              <a:gdLst/>
              <a:ahLst/>
              <a:cxnLst/>
              <a:rect l="l" t="t" r="r" b="b"/>
              <a:pathLst>
                <a:path w="27940" h="25400">
                  <a:moveTo>
                    <a:pt x="27412" y="0"/>
                  </a:moveTo>
                  <a:lnTo>
                    <a:pt x="0" y="0"/>
                  </a:lnTo>
                  <a:lnTo>
                    <a:pt x="20409" y="25135"/>
                  </a:lnTo>
                  <a:lnTo>
                    <a:pt x="27412" y="0"/>
                  </a:lnTo>
                  <a:close/>
                </a:path>
              </a:pathLst>
            </a:custGeom>
            <a:solidFill>
              <a:srgbClr val="2359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8625323" y="10177700"/>
              <a:ext cx="50800" cy="25400"/>
            </a:xfrm>
            <a:custGeom>
              <a:avLst/>
              <a:gdLst/>
              <a:ahLst/>
              <a:cxnLst/>
              <a:rect l="l" t="t" r="r" b="b"/>
              <a:pathLst>
                <a:path w="50800" h="25400">
                  <a:moveTo>
                    <a:pt x="50264" y="0"/>
                  </a:moveTo>
                  <a:lnTo>
                    <a:pt x="7002" y="0"/>
                  </a:lnTo>
                  <a:lnTo>
                    <a:pt x="0" y="25132"/>
                  </a:lnTo>
                  <a:lnTo>
                    <a:pt x="50264" y="0"/>
                  </a:lnTo>
                  <a:close/>
                </a:path>
              </a:pathLst>
            </a:custGeom>
            <a:solidFill>
              <a:srgbClr val="62BB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8625320" y="10177700"/>
              <a:ext cx="1478915" cy="25400"/>
            </a:xfrm>
            <a:custGeom>
              <a:avLst/>
              <a:gdLst/>
              <a:ahLst/>
              <a:cxnLst/>
              <a:rect l="l" t="t" r="r" b="b"/>
              <a:pathLst>
                <a:path w="1478915" h="25400">
                  <a:moveTo>
                    <a:pt x="1478778" y="0"/>
                  </a:moveTo>
                  <a:lnTo>
                    <a:pt x="50295" y="0"/>
                  </a:lnTo>
                  <a:lnTo>
                    <a:pt x="0" y="25147"/>
                  </a:lnTo>
                  <a:lnTo>
                    <a:pt x="1478778" y="899"/>
                  </a:lnTo>
                  <a:lnTo>
                    <a:pt x="1478778" y="0"/>
                  </a:lnTo>
                  <a:close/>
                </a:path>
              </a:pathLst>
            </a:custGeom>
            <a:solidFill>
              <a:srgbClr val="43B6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731738" y="10177700"/>
              <a:ext cx="240979" cy="86349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11422514" y="10177700"/>
              <a:ext cx="1398270" cy="250190"/>
            </a:xfrm>
            <a:custGeom>
              <a:avLst/>
              <a:gdLst/>
              <a:ahLst/>
              <a:cxnLst/>
              <a:rect l="l" t="t" r="r" b="b"/>
              <a:pathLst>
                <a:path w="1398270" h="250190">
                  <a:moveTo>
                    <a:pt x="1309230" y="0"/>
                  </a:moveTo>
                  <a:lnTo>
                    <a:pt x="23680" y="0"/>
                  </a:lnTo>
                  <a:lnTo>
                    <a:pt x="0" y="249585"/>
                  </a:lnTo>
                  <a:lnTo>
                    <a:pt x="1397727" y="86354"/>
                  </a:lnTo>
                  <a:lnTo>
                    <a:pt x="1309230" y="0"/>
                  </a:lnTo>
                  <a:close/>
                </a:path>
              </a:pathLst>
            </a:custGeom>
            <a:solidFill>
              <a:srgbClr val="1D44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9946974" y="10177700"/>
              <a:ext cx="1475740" cy="1130935"/>
            </a:xfrm>
            <a:custGeom>
              <a:avLst/>
              <a:gdLst/>
              <a:ahLst/>
              <a:cxnLst/>
              <a:rect l="l" t="t" r="r" b="b"/>
              <a:pathLst>
                <a:path w="1475740" h="1130934">
                  <a:moveTo>
                    <a:pt x="1113400" y="0"/>
                  </a:moveTo>
                  <a:lnTo>
                    <a:pt x="0" y="0"/>
                  </a:lnTo>
                  <a:lnTo>
                    <a:pt x="49166" y="1130855"/>
                  </a:lnTo>
                  <a:lnTo>
                    <a:pt x="308914" y="1130855"/>
                  </a:lnTo>
                  <a:lnTo>
                    <a:pt x="1475540" y="249585"/>
                  </a:lnTo>
                  <a:lnTo>
                    <a:pt x="1113400" y="0"/>
                  </a:lnTo>
                  <a:close/>
                </a:path>
              </a:pathLst>
            </a:custGeom>
            <a:solidFill>
              <a:srgbClr val="2359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1060374" y="10177700"/>
              <a:ext cx="386080" cy="250190"/>
            </a:xfrm>
            <a:custGeom>
              <a:avLst/>
              <a:gdLst/>
              <a:ahLst/>
              <a:cxnLst/>
              <a:rect l="l" t="t" r="r" b="b"/>
              <a:pathLst>
                <a:path w="386079" h="250190">
                  <a:moveTo>
                    <a:pt x="385820" y="0"/>
                  </a:moveTo>
                  <a:lnTo>
                    <a:pt x="0" y="0"/>
                  </a:lnTo>
                  <a:lnTo>
                    <a:pt x="362139" y="249585"/>
                  </a:lnTo>
                  <a:lnTo>
                    <a:pt x="385820" y="0"/>
                  </a:lnTo>
                  <a:close/>
                </a:path>
              </a:pathLst>
            </a:custGeom>
            <a:solidFill>
              <a:srgbClr val="292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0" y="10422188"/>
              <a:ext cx="309880" cy="886460"/>
            </a:xfrm>
            <a:custGeom>
              <a:avLst/>
              <a:gdLst/>
              <a:ahLst/>
              <a:cxnLst/>
              <a:rect l="l" t="t" r="r" b="b"/>
              <a:pathLst>
                <a:path w="309880" h="886459">
                  <a:moveTo>
                    <a:pt x="11253" y="0"/>
                  </a:moveTo>
                  <a:lnTo>
                    <a:pt x="0" y="20319"/>
                  </a:lnTo>
                  <a:lnTo>
                    <a:pt x="0" y="886367"/>
                  </a:lnTo>
                  <a:lnTo>
                    <a:pt x="162009" y="886367"/>
                  </a:lnTo>
                  <a:lnTo>
                    <a:pt x="309673" y="734564"/>
                  </a:lnTo>
                  <a:lnTo>
                    <a:pt x="11253" y="0"/>
                  </a:lnTo>
                  <a:close/>
                </a:path>
              </a:pathLst>
            </a:custGeom>
            <a:solidFill>
              <a:srgbClr val="2724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0" y="10414589"/>
              <a:ext cx="11430" cy="27940"/>
            </a:xfrm>
            <a:custGeom>
              <a:avLst/>
              <a:gdLst/>
              <a:ahLst/>
              <a:cxnLst/>
              <a:rect l="l" t="t" r="r" b="b"/>
              <a:pathLst>
                <a:path w="11430" h="27940">
                  <a:moveTo>
                    <a:pt x="0" y="0"/>
                  </a:moveTo>
                  <a:lnTo>
                    <a:pt x="0" y="27917"/>
                  </a:lnTo>
                  <a:lnTo>
                    <a:pt x="11256" y="75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3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309672" y="10177700"/>
              <a:ext cx="2364740" cy="979169"/>
            </a:xfrm>
            <a:custGeom>
              <a:avLst/>
              <a:gdLst/>
              <a:ahLst/>
              <a:cxnLst/>
              <a:rect l="l" t="t" r="r" b="b"/>
              <a:pathLst>
                <a:path w="2364740" h="979170">
                  <a:moveTo>
                    <a:pt x="1967236" y="0"/>
                  </a:moveTo>
                  <a:lnTo>
                    <a:pt x="928413" y="0"/>
                  </a:lnTo>
                  <a:lnTo>
                    <a:pt x="0" y="979047"/>
                  </a:lnTo>
                  <a:lnTo>
                    <a:pt x="2364378" y="198568"/>
                  </a:lnTo>
                  <a:lnTo>
                    <a:pt x="1967236" y="0"/>
                  </a:lnTo>
                  <a:close/>
                </a:path>
              </a:pathLst>
            </a:custGeom>
            <a:solidFill>
              <a:srgbClr val="292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674051" y="10177700"/>
              <a:ext cx="1507490" cy="589280"/>
            </a:xfrm>
            <a:custGeom>
              <a:avLst/>
              <a:gdLst/>
              <a:ahLst/>
              <a:cxnLst/>
              <a:rect l="l" t="t" r="r" b="b"/>
              <a:pathLst>
                <a:path w="1507489" h="589279">
                  <a:moveTo>
                    <a:pt x="1079163" y="0"/>
                  </a:moveTo>
                  <a:lnTo>
                    <a:pt x="309203" y="0"/>
                  </a:lnTo>
                  <a:lnTo>
                    <a:pt x="0" y="198569"/>
                  </a:lnTo>
                  <a:lnTo>
                    <a:pt x="1507388" y="588809"/>
                  </a:lnTo>
                  <a:lnTo>
                    <a:pt x="1079163" y="0"/>
                  </a:lnTo>
                  <a:close/>
                </a:path>
              </a:pathLst>
            </a:custGeom>
            <a:solidFill>
              <a:srgbClr val="1D44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53"/>
          <p:cNvSpPr txBox="1"/>
          <p:nvPr/>
        </p:nvSpPr>
        <p:spPr>
          <a:xfrm>
            <a:off x="-11256" y="6743261"/>
            <a:ext cx="20104100" cy="1999265"/>
          </a:xfrm>
          <a:prstGeom prst="rect">
            <a:avLst/>
          </a:prstGeom>
        </p:spPr>
        <p:txBody>
          <a:bodyPr vert="horz" wrap="square" lIns="0" tIns="16510" rIns="0" bIns="0" rtlCol="0" anchor="t">
            <a:spAutoFit/>
          </a:bodyPr>
          <a:lstStyle/>
          <a:p>
            <a:pPr marL="6985" algn="ctr">
              <a:spcBef>
                <a:spcPts val="130"/>
              </a:spcBef>
            </a:pPr>
            <a:r>
              <a:rPr lang="en-US" sz="6400" dirty="0">
                <a:solidFill>
                  <a:srgbClr val="4C598E"/>
                </a:solidFill>
                <a:latin typeface="UniversLTStd-LightCn"/>
                <a:cs typeface="UniversLTStd-LightCn"/>
              </a:rPr>
              <a:t>March 16</a:t>
            </a:r>
            <a:r>
              <a:rPr lang="en-US" sz="6400" baseline="30000" dirty="0">
                <a:solidFill>
                  <a:srgbClr val="4C598E"/>
                </a:solidFill>
                <a:latin typeface="UniversLTStd-LightCn"/>
                <a:cs typeface="UniversLTStd-LightCn"/>
              </a:rPr>
              <a:t>th</a:t>
            </a:r>
            <a:r>
              <a:rPr lang="en-US" sz="6400" dirty="0">
                <a:solidFill>
                  <a:srgbClr val="4C598E"/>
                </a:solidFill>
                <a:latin typeface="UniversLTStd-LightCn"/>
                <a:cs typeface="UniversLTStd-LightCn"/>
              </a:rPr>
              <a:t> 8:30 a.m. </a:t>
            </a:r>
            <a:endParaRPr lang="en-US" dirty="0"/>
          </a:p>
          <a:p>
            <a:pPr marL="6985" algn="ctr">
              <a:lnSpc>
                <a:spcPct val="100000"/>
              </a:lnSpc>
              <a:spcBef>
                <a:spcPts val="130"/>
              </a:spcBef>
            </a:pPr>
            <a:r>
              <a:rPr lang="en-US" sz="6400" dirty="0">
                <a:solidFill>
                  <a:srgbClr val="4C598E"/>
                </a:solidFill>
                <a:latin typeface="UniversLTStd-LightCn"/>
                <a:cs typeface="UniversLTStd-LightCn"/>
              </a:rPr>
              <a:t>The Corner Ballpark, Detroit</a:t>
            </a:r>
          </a:p>
        </p:txBody>
      </p:sp>
      <p:sp>
        <p:nvSpPr>
          <p:cNvPr id="55" name="object 55"/>
          <p:cNvSpPr/>
          <p:nvPr/>
        </p:nvSpPr>
        <p:spPr>
          <a:xfrm>
            <a:off x="8044312" y="3349037"/>
            <a:ext cx="388620" cy="457200"/>
          </a:xfrm>
          <a:custGeom>
            <a:avLst/>
            <a:gdLst/>
            <a:ahLst/>
            <a:cxnLst/>
            <a:rect l="l" t="t" r="r" b="b"/>
            <a:pathLst>
              <a:path w="388620" h="457200">
                <a:moveTo>
                  <a:pt x="141252" y="0"/>
                </a:moveTo>
                <a:lnTo>
                  <a:pt x="0" y="0"/>
                </a:lnTo>
                <a:lnTo>
                  <a:pt x="0" y="456666"/>
                </a:lnTo>
                <a:lnTo>
                  <a:pt x="141252" y="456666"/>
                </a:lnTo>
                <a:lnTo>
                  <a:pt x="169792" y="455758"/>
                </a:lnTo>
                <a:lnTo>
                  <a:pt x="220104" y="448494"/>
                </a:lnTo>
                <a:lnTo>
                  <a:pt x="261648" y="434384"/>
                </a:lnTo>
                <a:lnTo>
                  <a:pt x="292465" y="417955"/>
                </a:lnTo>
                <a:lnTo>
                  <a:pt x="42574" y="417955"/>
                </a:lnTo>
                <a:lnTo>
                  <a:pt x="42574" y="38689"/>
                </a:lnTo>
                <a:lnTo>
                  <a:pt x="292444" y="38689"/>
                </a:lnTo>
                <a:lnTo>
                  <a:pt x="279685" y="31037"/>
                </a:lnTo>
                <a:lnTo>
                  <a:pt x="241877" y="14502"/>
                </a:lnTo>
                <a:lnTo>
                  <a:pt x="196076" y="3626"/>
                </a:lnTo>
                <a:lnTo>
                  <a:pt x="169792" y="906"/>
                </a:lnTo>
                <a:lnTo>
                  <a:pt x="141252" y="0"/>
                </a:lnTo>
                <a:close/>
              </a:path>
              <a:path w="388620" h="457200">
                <a:moveTo>
                  <a:pt x="292444" y="38689"/>
                </a:moveTo>
                <a:lnTo>
                  <a:pt x="130299" y="38689"/>
                </a:lnTo>
                <a:lnTo>
                  <a:pt x="152497" y="39397"/>
                </a:lnTo>
                <a:lnTo>
                  <a:pt x="173981" y="41518"/>
                </a:lnTo>
                <a:lnTo>
                  <a:pt x="214789" y="49977"/>
                </a:lnTo>
                <a:lnTo>
                  <a:pt x="251547" y="64253"/>
                </a:lnTo>
                <a:lnTo>
                  <a:pt x="296900" y="96883"/>
                </a:lnTo>
                <a:lnTo>
                  <a:pt x="328963" y="143503"/>
                </a:lnTo>
                <a:lnTo>
                  <a:pt x="341526" y="182612"/>
                </a:lnTo>
                <a:lnTo>
                  <a:pt x="345717" y="228317"/>
                </a:lnTo>
                <a:lnTo>
                  <a:pt x="344669" y="252007"/>
                </a:lnTo>
                <a:lnTo>
                  <a:pt x="336290" y="294422"/>
                </a:lnTo>
                <a:lnTo>
                  <a:pt x="319804" y="330260"/>
                </a:lnTo>
                <a:lnTo>
                  <a:pt x="283153" y="372166"/>
                </a:lnTo>
                <a:lnTo>
                  <a:pt x="233811" y="400286"/>
                </a:lnTo>
                <a:lnTo>
                  <a:pt x="194746" y="411608"/>
                </a:lnTo>
                <a:lnTo>
                  <a:pt x="152497" y="417250"/>
                </a:lnTo>
                <a:lnTo>
                  <a:pt x="130299" y="417955"/>
                </a:lnTo>
                <a:lnTo>
                  <a:pt x="292465" y="417955"/>
                </a:lnTo>
                <a:lnTo>
                  <a:pt x="323544" y="393469"/>
                </a:lnTo>
                <a:lnTo>
                  <a:pt x="353790" y="355078"/>
                </a:lnTo>
                <a:lnTo>
                  <a:pt x="372768" y="315224"/>
                </a:lnTo>
                <a:lnTo>
                  <a:pt x="385049" y="267493"/>
                </a:lnTo>
                <a:lnTo>
                  <a:pt x="388170" y="233266"/>
                </a:lnTo>
                <a:lnTo>
                  <a:pt x="388170" y="223385"/>
                </a:lnTo>
                <a:lnTo>
                  <a:pt x="383051" y="178095"/>
                </a:lnTo>
                <a:lnTo>
                  <a:pt x="367490" y="128431"/>
                </a:lnTo>
                <a:lnTo>
                  <a:pt x="345153" y="88186"/>
                </a:lnTo>
                <a:lnTo>
                  <a:pt x="310566" y="51600"/>
                </a:lnTo>
                <a:lnTo>
                  <a:pt x="295990" y="40816"/>
                </a:lnTo>
                <a:lnTo>
                  <a:pt x="292444" y="38689"/>
                </a:lnTo>
                <a:close/>
              </a:path>
            </a:pathLst>
          </a:custGeom>
          <a:solidFill>
            <a:srgbClr val="2127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669959" y="3349046"/>
            <a:ext cx="290195" cy="457200"/>
          </a:xfrm>
          <a:custGeom>
            <a:avLst/>
            <a:gdLst/>
            <a:ahLst/>
            <a:cxnLst/>
            <a:rect l="l" t="t" r="r" b="b"/>
            <a:pathLst>
              <a:path w="290195" h="457200">
                <a:moveTo>
                  <a:pt x="289610" y="417830"/>
                </a:moveTo>
                <a:lnTo>
                  <a:pt x="42570" y="417830"/>
                </a:lnTo>
                <a:lnTo>
                  <a:pt x="42570" y="365760"/>
                </a:lnTo>
                <a:lnTo>
                  <a:pt x="210693" y="365760"/>
                </a:lnTo>
                <a:lnTo>
                  <a:pt x="210693" y="326390"/>
                </a:lnTo>
                <a:lnTo>
                  <a:pt x="42570" y="326390"/>
                </a:lnTo>
                <a:lnTo>
                  <a:pt x="42570" y="38100"/>
                </a:lnTo>
                <a:lnTo>
                  <a:pt x="279285" y="38100"/>
                </a:lnTo>
                <a:lnTo>
                  <a:pt x="279285" y="0"/>
                </a:lnTo>
                <a:lnTo>
                  <a:pt x="0" y="0"/>
                </a:lnTo>
                <a:lnTo>
                  <a:pt x="0" y="38100"/>
                </a:lnTo>
                <a:lnTo>
                  <a:pt x="0" y="326390"/>
                </a:lnTo>
                <a:lnTo>
                  <a:pt x="0" y="365760"/>
                </a:lnTo>
                <a:lnTo>
                  <a:pt x="0" y="417830"/>
                </a:lnTo>
                <a:lnTo>
                  <a:pt x="0" y="457200"/>
                </a:lnTo>
                <a:lnTo>
                  <a:pt x="289610" y="457200"/>
                </a:lnTo>
                <a:lnTo>
                  <a:pt x="289610" y="417830"/>
                </a:lnTo>
                <a:close/>
              </a:path>
            </a:pathLst>
          </a:custGeom>
          <a:solidFill>
            <a:srgbClr val="2127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9139504" y="3349643"/>
            <a:ext cx="354965" cy="455930"/>
          </a:xfrm>
          <a:custGeom>
            <a:avLst/>
            <a:gdLst/>
            <a:ahLst/>
            <a:cxnLst/>
            <a:rect l="l" t="t" r="r" b="b"/>
            <a:pathLst>
              <a:path w="354965" h="455929">
                <a:moveTo>
                  <a:pt x="354774" y="0"/>
                </a:moveTo>
                <a:lnTo>
                  <a:pt x="0" y="0"/>
                </a:lnTo>
                <a:lnTo>
                  <a:pt x="0" y="38100"/>
                </a:lnTo>
                <a:lnTo>
                  <a:pt x="156083" y="38100"/>
                </a:lnTo>
                <a:lnTo>
                  <a:pt x="156083" y="455930"/>
                </a:lnTo>
                <a:lnTo>
                  <a:pt x="198653" y="455930"/>
                </a:lnTo>
                <a:lnTo>
                  <a:pt x="198653" y="38100"/>
                </a:lnTo>
                <a:lnTo>
                  <a:pt x="354774" y="38100"/>
                </a:lnTo>
                <a:lnTo>
                  <a:pt x="354774" y="0"/>
                </a:lnTo>
                <a:close/>
              </a:path>
            </a:pathLst>
          </a:custGeom>
          <a:solidFill>
            <a:srgbClr val="2127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9706479" y="3349035"/>
            <a:ext cx="299085" cy="457200"/>
          </a:xfrm>
          <a:custGeom>
            <a:avLst/>
            <a:gdLst/>
            <a:ahLst/>
            <a:cxnLst/>
            <a:rect l="l" t="t" r="r" b="b"/>
            <a:pathLst>
              <a:path w="299084" h="457200">
                <a:moveTo>
                  <a:pt x="125975" y="0"/>
                </a:moveTo>
                <a:lnTo>
                  <a:pt x="0" y="0"/>
                </a:lnTo>
                <a:lnTo>
                  <a:pt x="0" y="456666"/>
                </a:lnTo>
                <a:lnTo>
                  <a:pt x="42564" y="456666"/>
                </a:lnTo>
                <a:lnTo>
                  <a:pt x="42564" y="239940"/>
                </a:lnTo>
                <a:lnTo>
                  <a:pt x="167331" y="239940"/>
                </a:lnTo>
                <a:lnTo>
                  <a:pt x="165764" y="237354"/>
                </a:lnTo>
                <a:lnTo>
                  <a:pt x="175233" y="235828"/>
                </a:lnTo>
                <a:lnTo>
                  <a:pt x="184948" y="233813"/>
                </a:lnTo>
                <a:lnTo>
                  <a:pt x="224860" y="220187"/>
                </a:lnTo>
                <a:lnTo>
                  <a:pt x="251300" y="201239"/>
                </a:lnTo>
                <a:lnTo>
                  <a:pt x="42564" y="201239"/>
                </a:lnTo>
                <a:lnTo>
                  <a:pt x="42564" y="38700"/>
                </a:lnTo>
                <a:lnTo>
                  <a:pt x="251492" y="38700"/>
                </a:lnTo>
                <a:lnTo>
                  <a:pt x="248317" y="35475"/>
                </a:lnTo>
                <a:lnTo>
                  <a:pt x="214789" y="14826"/>
                </a:lnTo>
                <a:lnTo>
                  <a:pt x="178015" y="4512"/>
                </a:lnTo>
                <a:lnTo>
                  <a:pt x="134163" y="219"/>
                </a:lnTo>
                <a:lnTo>
                  <a:pt x="125975" y="0"/>
                </a:lnTo>
                <a:close/>
              </a:path>
              <a:path w="299084" h="457200">
                <a:moveTo>
                  <a:pt x="167331" y="239940"/>
                </a:moveTo>
                <a:lnTo>
                  <a:pt x="121902" y="239940"/>
                </a:lnTo>
                <a:lnTo>
                  <a:pt x="250254" y="456666"/>
                </a:lnTo>
                <a:lnTo>
                  <a:pt x="298640" y="456666"/>
                </a:lnTo>
                <a:lnTo>
                  <a:pt x="167331" y="239940"/>
                </a:lnTo>
                <a:close/>
              </a:path>
              <a:path w="299084" h="457200">
                <a:moveTo>
                  <a:pt x="251492" y="38700"/>
                </a:moveTo>
                <a:lnTo>
                  <a:pt x="132875" y="38700"/>
                </a:lnTo>
                <a:lnTo>
                  <a:pt x="148852" y="39226"/>
                </a:lnTo>
                <a:lnTo>
                  <a:pt x="163263" y="40801"/>
                </a:lnTo>
                <a:lnTo>
                  <a:pt x="205985" y="56440"/>
                </a:lnTo>
                <a:lnTo>
                  <a:pt x="233178" y="87193"/>
                </a:lnTo>
                <a:lnTo>
                  <a:pt x="239940" y="119964"/>
                </a:lnTo>
                <a:lnTo>
                  <a:pt x="239677" y="125936"/>
                </a:lnTo>
                <a:lnTo>
                  <a:pt x="225279" y="165967"/>
                </a:lnTo>
                <a:lnTo>
                  <a:pt x="187376" y="192852"/>
                </a:lnTo>
                <a:lnTo>
                  <a:pt x="148852" y="200715"/>
                </a:lnTo>
                <a:lnTo>
                  <a:pt x="132875" y="201239"/>
                </a:lnTo>
                <a:lnTo>
                  <a:pt x="251300" y="201239"/>
                </a:lnTo>
                <a:lnTo>
                  <a:pt x="276155" y="162779"/>
                </a:lnTo>
                <a:lnTo>
                  <a:pt x="282494" y="119964"/>
                </a:lnTo>
                <a:lnTo>
                  <a:pt x="281890" y="105701"/>
                </a:lnTo>
                <a:lnTo>
                  <a:pt x="267675" y="59781"/>
                </a:lnTo>
                <a:lnTo>
                  <a:pt x="255420" y="42689"/>
                </a:lnTo>
                <a:lnTo>
                  <a:pt x="251492" y="38700"/>
                </a:lnTo>
                <a:close/>
              </a:path>
            </a:pathLst>
          </a:custGeom>
          <a:solidFill>
            <a:srgbClr val="2127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0201181" y="3337417"/>
            <a:ext cx="472440" cy="480059"/>
          </a:xfrm>
          <a:custGeom>
            <a:avLst/>
            <a:gdLst/>
            <a:ahLst/>
            <a:cxnLst/>
            <a:rect l="l" t="t" r="r" b="b"/>
            <a:pathLst>
              <a:path w="472440" h="480060">
                <a:moveTo>
                  <a:pt x="236076" y="0"/>
                </a:moveTo>
                <a:lnTo>
                  <a:pt x="186007" y="4520"/>
                </a:lnTo>
                <a:lnTo>
                  <a:pt x="140288" y="18072"/>
                </a:lnTo>
                <a:lnTo>
                  <a:pt x="99796" y="39668"/>
                </a:lnTo>
                <a:lnTo>
                  <a:pt x="65788" y="68060"/>
                </a:lnTo>
                <a:lnTo>
                  <a:pt x="38223" y="102965"/>
                </a:lnTo>
                <a:lnTo>
                  <a:pt x="17413" y="143838"/>
                </a:lnTo>
                <a:lnTo>
                  <a:pt x="4355" y="189800"/>
                </a:lnTo>
                <a:lnTo>
                  <a:pt x="0" y="239940"/>
                </a:lnTo>
                <a:lnTo>
                  <a:pt x="1089" y="265567"/>
                </a:lnTo>
                <a:lnTo>
                  <a:pt x="9797" y="313787"/>
                </a:lnTo>
                <a:lnTo>
                  <a:pt x="26971" y="357708"/>
                </a:lnTo>
                <a:lnTo>
                  <a:pt x="51164" y="395767"/>
                </a:lnTo>
                <a:lnTo>
                  <a:pt x="82054" y="427568"/>
                </a:lnTo>
                <a:lnTo>
                  <a:pt x="119305" y="452402"/>
                </a:lnTo>
                <a:lnTo>
                  <a:pt x="162603" y="469916"/>
                </a:lnTo>
                <a:lnTo>
                  <a:pt x="210499" y="478782"/>
                </a:lnTo>
                <a:lnTo>
                  <a:pt x="236076" y="479891"/>
                </a:lnTo>
                <a:lnTo>
                  <a:pt x="261654" y="478782"/>
                </a:lnTo>
                <a:lnTo>
                  <a:pt x="309549" y="469916"/>
                </a:lnTo>
                <a:lnTo>
                  <a:pt x="352837" y="452402"/>
                </a:lnTo>
                <a:lnTo>
                  <a:pt x="371706" y="441190"/>
                </a:lnTo>
                <a:lnTo>
                  <a:pt x="236076" y="441190"/>
                </a:lnTo>
                <a:lnTo>
                  <a:pt x="214372" y="440223"/>
                </a:lnTo>
                <a:lnTo>
                  <a:pt x="174227" y="432484"/>
                </a:lnTo>
                <a:lnTo>
                  <a:pt x="138546" y="417242"/>
                </a:lnTo>
                <a:lnTo>
                  <a:pt x="94813" y="383140"/>
                </a:lnTo>
                <a:lnTo>
                  <a:pt x="63616" y="337057"/>
                </a:lnTo>
                <a:lnTo>
                  <a:pt x="50190" y="300536"/>
                </a:lnTo>
                <a:lnTo>
                  <a:pt x="43420" y="260866"/>
                </a:lnTo>
                <a:lnTo>
                  <a:pt x="42574" y="239940"/>
                </a:lnTo>
                <a:lnTo>
                  <a:pt x="43420" y="219019"/>
                </a:lnTo>
                <a:lnTo>
                  <a:pt x="50190" y="179354"/>
                </a:lnTo>
                <a:lnTo>
                  <a:pt x="63616" y="142833"/>
                </a:lnTo>
                <a:lnTo>
                  <a:pt x="94813" y="96761"/>
                </a:lnTo>
                <a:lnTo>
                  <a:pt x="138546" y="62650"/>
                </a:lnTo>
                <a:lnTo>
                  <a:pt x="174227" y="47411"/>
                </a:lnTo>
                <a:lnTo>
                  <a:pt x="214372" y="39668"/>
                </a:lnTo>
                <a:lnTo>
                  <a:pt x="236076" y="38700"/>
                </a:lnTo>
                <a:lnTo>
                  <a:pt x="370752" y="38700"/>
                </a:lnTo>
                <a:lnTo>
                  <a:pt x="352837" y="27965"/>
                </a:lnTo>
                <a:lnTo>
                  <a:pt x="331864" y="18072"/>
                </a:lnTo>
                <a:lnTo>
                  <a:pt x="309549" y="10168"/>
                </a:lnTo>
                <a:lnTo>
                  <a:pt x="286145" y="4520"/>
                </a:lnTo>
                <a:lnTo>
                  <a:pt x="261654" y="1130"/>
                </a:lnTo>
                <a:lnTo>
                  <a:pt x="236076" y="0"/>
                </a:lnTo>
                <a:close/>
              </a:path>
              <a:path w="472440" h="480060">
                <a:moveTo>
                  <a:pt x="370752" y="38700"/>
                </a:moveTo>
                <a:lnTo>
                  <a:pt x="236076" y="38700"/>
                </a:lnTo>
                <a:lnTo>
                  <a:pt x="257786" y="39668"/>
                </a:lnTo>
                <a:lnTo>
                  <a:pt x="278406" y="42572"/>
                </a:lnTo>
                <a:lnTo>
                  <a:pt x="316377" y="54186"/>
                </a:lnTo>
                <a:lnTo>
                  <a:pt x="364093" y="83939"/>
                </a:lnTo>
                <a:lnTo>
                  <a:pt x="399584" y="126264"/>
                </a:lnTo>
                <a:lnTo>
                  <a:pt x="421943" y="179354"/>
                </a:lnTo>
                <a:lnTo>
                  <a:pt x="428720" y="219019"/>
                </a:lnTo>
                <a:lnTo>
                  <a:pt x="429568" y="239940"/>
                </a:lnTo>
                <a:lnTo>
                  <a:pt x="428720" y="260866"/>
                </a:lnTo>
                <a:lnTo>
                  <a:pt x="421943" y="300536"/>
                </a:lnTo>
                <a:lnTo>
                  <a:pt x="408529" y="337057"/>
                </a:lnTo>
                <a:lnTo>
                  <a:pt x="377339" y="383140"/>
                </a:lnTo>
                <a:lnTo>
                  <a:pt x="333611" y="417242"/>
                </a:lnTo>
                <a:lnTo>
                  <a:pt x="297936" y="432484"/>
                </a:lnTo>
                <a:lnTo>
                  <a:pt x="257786" y="440223"/>
                </a:lnTo>
                <a:lnTo>
                  <a:pt x="236076" y="441190"/>
                </a:lnTo>
                <a:lnTo>
                  <a:pt x="371706" y="441190"/>
                </a:lnTo>
                <a:lnTo>
                  <a:pt x="406354" y="412500"/>
                </a:lnTo>
                <a:lnTo>
                  <a:pt x="433929" y="377502"/>
                </a:lnTo>
                <a:lnTo>
                  <a:pt x="454719" y="336387"/>
                </a:lnTo>
                <a:lnTo>
                  <a:pt x="467798" y="290182"/>
                </a:lnTo>
                <a:lnTo>
                  <a:pt x="472153" y="239940"/>
                </a:lnTo>
                <a:lnTo>
                  <a:pt x="471065" y="214346"/>
                </a:lnTo>
                <a:lnTo>
                  <a:pt x="462350" y="166299"/>
                </a:lnTo>
                <a:lnTo>
                  <a:pt x="445174" y="122656"/>
                </a:lnTo>
                <a:lnTo>
                  <a:pt x="420987" y="84766"/>
                </a:lnTo>
                <a:lnTo>
                  <a:pt x="390087" y="52961"/>
                </a:lnTo>
                <a:lnTo>
                  <a:pt x="372246" y="39595"/>
                </a:lnTo>
                <a:lnTo>
                  <a:pt x="370752" y="38700"/>
                </a:lnTo>
                <a:close/>
              </a:path>
            </a:pathLst>
          </a:custGeom>
          <a:solidFill>
            <a:srgbClr val="2127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0910693" y="3349039"/>
            <a:ext cx="43180" cy="457200"/>
          </a:xfrm>
          <a:custGeom>
            <a:avLst/>
            <a:gdLst/>
            <a:ahLst/>
            <a:cxnLst/>
            <a:rect l="l" t="t" r="r" b="b"/>
            <a:pathLst>
              <a:path w="43179" h="457200">
                <a:moveTo>
                  <a:pt x="42574" y="0"/>
                </a:moveTo>
                <a:lnTo>
                  <a:pt x="0" y="0"/>
                </a:lnTo>
                <a:lnTo>
                  <a:pt x="0" y="456666"/>
                </a:lnTo>
                <a:lnTo>
                  <a:pt x="42574" y="456666"/>
                </a:lnTo>
                <a:lnTo>
                  <a:pt x="42574" y="0"/>
                </a:lnTo>
                <a:close/>
              </a:path>
            </a:pathLst>
          </a:custGeom>
          <a:solidFill>
            <a:srgbClr val="2127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1165433" y="3349643"/>
            <a:ext cx="354965" cy="455930"/>
          </a:xfrm>
          <a:custGeom>
            <a:avLst/>
            <a:gdLst/>
            <a:ahLst/>
            <a:cxnLst/>
            <a:rect l="l" t="t" r="r" b="b"/>
            <a:pathLst>
              <a:path w="354965" h="455929">
                <a:moveTo>
                  <a:pt x="354774" y="0"/>
                </a:moveTo>
                <a:lnTo>
                  <a:pt x="0" y="0"/>
                </a:lnTo>
                <a:lnTo>
                  <a:pt x="0" y="38100"/>
                </a:lnTo>
                <a:lnTo>
                  <a:pt x="156108" y="38100"/>
                </a:lnTo>
                <a:lnTo>
                  <a:pt x="156108" y="455930"/>
                </a:lnTo>
                <a:lnTo>
                  <a:pt x="198678" y="455930"/>
                </a:lnTo>
                <a:lnTo>
                  <a:pt x="198678" y="38100"/>
                </a:lnTo>
                <a:lnTo>
                  <a:pt x="354774" y="38100"/>
                </a:lnTo>
                <a:lnTo>
                  <a:pt x="354774" y="0"/>
                </a:lnTo>
                <a:close/>
              </a:path>
            </a:pathLst>
          </a:custGeom>
          <a:solidFill>
            <a:srgbClr val="2127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576021" y="2152439"/>
            <a:ext cx="6450330" cy="26670"/>
          </a:xfrm>
          <a:custGeom>
            <a:avLst/>
            <a:gdLst/>
            <a:ahLst/>
            <a:cxnLst/>
            <a:rect l="l" t="t" r="r" b="b"/>
            <a:pathLst>
              <a:path w="6450330" h="26669">
                <a:moveTo>
                  <a:pt x="6450025" y="0"/>
                </a:moveTo>
                <a:lnTo>
                  <a:pt x="0" y="0"/>
                </a:lnTo>
                <a:lnTo>
                  <a:pt x="0" y="13233"/>
                </a:lnTo>
                <a:lnTo>
                  <a:pt x="0" y="26466"/>
                </a:lnTo>
                <a:lnTo>
                  <a:pt x="6450025" y="26466"/>
                </a:lnTo>
                <a:lnTo>
                  <a:pt x="6450025" y="13233"/>
                </a:lnTo>
                <a:lnTo>
                  <a:pt x="6450025" y="0"/>
                </a:lnTo>
                <a:close/>
              </a:path>
            </a:pathLst>
          </a:custGeom>
          <a:solidFill>
            <a:srgbClr val="2127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1628285" y="3545325"/>
            <a:ext cx="1398270" cy="26670"/>
          </a:xfrm>
          <a:custGeom>
            <a:avLst/>
            <a:gdLst/>
            <a:ahLst/>
            <a:cxnLst/>
            <a:rect l="l" t="t" r="r" b="b"/>
            <a:pathLst>
              <a:path w="1398269" h="26670">
                <a:moveTo>
                  <a:pt x="1397762" y="0"/>
                </a:moveTo>
                <a:lnTo>
                  <a:pt x="0" y="0"/>
                </a:lnTo>
                <a:lnTo>
                  <a:pt x="0" y="26454"/>
                </a:lnTo>
                <a:lnTo>
                  <a:pt x="1397762" y="26454"/>
                </a:lnTo>
                <a:lnTo>
                  <a:pt x="1397762" y="13220"/>
                </a:lnTo>
                <a:lnTo>
                  <a:pt x="1397762" y="0"/>
                </a:lnTo>
                <a:close/>
              </a:path>
            </a:pathLst>
          </a:custGeom>
          <a:solidFill>
            <a:srgbClr val="2127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576021" y="3545325"/>
            <a:ext cx="1260475" cy="26670"/>
          </a:xfrm>
          <a:custGeom>
            <a:avLst/>
            <a:gdLst/>
            <a:ahLst/>
            <a:cxnLst/>
            <a:rect l="l" t="t" r="r" b="b"/>
            <a:pathLst>
              <a:path w="1260475" h="26670">
                <a:moveTo>
                  <a:pt x="1260119" y="0"/>
                </a:moveTo>
                <a:lnTo>
                  <a:pt x="0" y="0"/>
                </a:lnTo>
                <a:lnTo>
                  <a:pt x="0" y="13220"/>
                </a:lnTo>
                <a:lnTo>
                  <a:pt x="0" y="26454"/>
                </a:lnTo>
                <a:lnTo>
                  <a:pt x="1260119" y="26454"/>
                </a:lnTo>
                <a:lnTo>
                  <a:pt x="1260119" y="13220"/>
                </a:lnTo>
                <a:lnTo>
                  <a:pt x="1260119" y="0"/>
                </a:lnTo>
                <a:close/>
              </a:path>
            </a:pathLst>
          </a:custGeom>
          <a:solidFill>
            <a:srgbClr val="2127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093991" y="2466574"/>
            <a:ext cx="377825" cy="674370"/>
          </a:xfrm>
          <a:custGeom>
            <a:avLst/>
            <a:gdLst/>
            <a:ahLst/>
            <a:cxnLst/>
            <a:rect l="l" t="t" r="r" b="b"/>
            <a:pathLst>
              <a:path w="377825" h="674369">
                <a:moveTo>
                  <a:pt x="377202" y="617220"/>
                </a:moveTo>
                <a:lnTo>
                  <a:pt x="62865" y="617220"/>
                </a:lnTo>
                <a:lnTo>
                  <a:pt x="62865" y="0"/>
                </a:lnTo>
                <a:lnTo>
                  <a:pt x="0" y="0"/>
                </a:lnTo>
                <a:lnTo>
                  <a:pt x="0" y="617220"/>
                </a:lnTo>
                <a:lnTo>
                  <a:pt x="0" y="674370"/>
                </a:lnTo>
                <a:lnTo>
                  <a:pt x="377202" y="674370"/>
                </a:lnTo>
                <a:lnTo>
                  <a:pt x="377202" y="617220"/>
                </a:lnTo>
                <a:close/>
              </a:path>
            </a:pathLst>
          </a:custGeom>
          <a:solidFill>
            <a:srgbClr val="2127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570254" y="2466574"/>
            <a:ext cx="427990" cy="674370"/>
          </a:xfrm>
          <a:custGeom>
            <a:avLst/>
            <a:gdLst/>
            <a:ahLst/>
            <a:cxnLst/>
            <a:rect l="l" t="t" r="r" b="b"/>
            <a:pathLst>
              <a:path w="427990" h="674369">
                <a:moveTo>
                  <a:pt x="427685" y="617220"/>
                </a:moveTo>
                <a:lnTo>
                  <a:pt x="62865" y="617220"/>
                </a:lnTo>
                <a:lnTo>
                  <a:pt x="62865" y="525780"/>
                </a:lnTo>
                <a:lnTo>
                  <a:pt x="337616" y="525780"/>
                </a:lnTo>
                <a:lnTo>
                  <a:pt x="337616" y="468630"/>
                </a:lnTo>
                <a:lnTo>
                  <a:pt x="62865" y="468630"/>
                </a:lnTo>
                <a:lnTo>
                  <a:pt x="62865" y="57150"/>
                </a:lnTo>
                <a:lnTo>
                  <a:pt x="412445" y="57150"/>
                </a:lnTo>
                <a:lnTo>
                  <a:pt x="412445" y="0"/>
                </a:lnTo>
                <a:lnTo>
                  <a:pt x="0" y="0"/>
                </a:lnTo>
                <a:lnTo>
                  <a:pt x="0" y="57150"/>
                </a:lnTo>
                <a:lnTo>
                  <a:pt x="0" y="468630"/>
                </a:lnTo>
                <a:lnTo>
                  <a:pt x="0" y="525780"/>
                </a:lnTo>
                <a:lnTo>
                  <a:pt x="0" y="617220"/>
                </a:lnTo>
                <a:lnTo>
                  <a:pt x="0" y="674370"/>
                </a:lnTo>
                <a:lnTo>
                  <a:pt x="427685" y="674370"/>
                </a:lnTo>
                <a:lnTo>
                  <a:pt x="427685" y="617220"/>
                </a:lnTo>
                <a:close/>
              </a:path>
            </a:pathLst>
          </a:custGeom>
          <a:solidFill>
            <a:srgbClr val="2127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9488564" y="2466574"/>
            <a:ext cx="427990" cy="674370"/>
          </a:xfrm>
          <a:custGeom>
            <a:avLst/>
            <a:gdLst/>
            <a:ahLst/>
            <a:cxnLst/>
            <a:rect l="l" t="t" r="r" b="b"/>
            <a:pathLst>
              <a:path w="427990" h="674369">
                <a:moveTo>
                  <a:pt x="427685" y="617220"/>
                </a:moveTo>
                <a:lnTo>
                  <a:pt x="62877" y="617220"/>
                </a:lnTo>
                <a:lnTo>
                  <a:pt x="62877" y="525780"/>
                </a:lnTo>
                <a:lnTo>
                  <a:pt x="337616" y="525780"/>
                </a:lnTo>
                <a:lnTo>
                  <a:pt x="337616" y="468630"/>
                </a:lnTo>
                <a:lnTo>
                  <a:pt x="62877" y="468630"/>
                </a:lnTo>
                <a:lnTo>
                  <a:pt x="62877" y="57150"/>
                </a:lnTo>
                <a:lnTo>
                  <a:pt x="412457" y="57150"/>
                </a:lnTo>
                <a:lnTo>
                  <a:pt x="412457" y="0"/>
                </a:lnTo>
                <a:lnTo>
                  <a:pt x="0" y="0"/>
                </a:lnTo>
                <a:lnTo>
                  <a:pt x="0" y="57150"/>
                </a:lnTo>
                <a:lnTo>
                  <a:pt x="0" y="468630"/>
                </a:lnTo>
                <a:lnTo>
                  <a:pt x="0" y="525780"/>
                </a:lnTo>
                <a:lnTo>
                  <a:pt x="0" y="617220"/>
                </a:lnTo>
                <a:lnTo>
                  <a:pt x="0" y="674370"/>
                </a:lnTo>
                <a:lnTo>
                  <a:pt x="427685" y="674370"/>
                </a:lnTo>
                <a:lnTo>
                  <a:pt x="427685" y="617220"/>
                </a:lnTo>
                <a:close/>
              </a:path>
            </a:pathLst>
          </a:custGeom>
          <a:solidFill>
            <a:srgbClr val="2127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8047474" y="2466563"/>
            <a:ext cx="643255" cy="675005"/>
          </a:xfrm>
          <a:custGeom>
            <a:avLst/>
            <a:gdLst/>
            <a:ahLst/>
            <a:cxnLst/>
            <a:rect l="l" t="t" r="r" b="b"/>
            <a:pathLst>
              <a:path w="643254" h="675005">
                <a:moveTo>
                  <a:pt x="359109" y="0"/>
                </a:moveTo>
                <a:lnTo>
                  <a:pt x="294336" y="0"/>
                </a:lnTo>
                <a:lnTo>
                  <a:pt x="0" y="674398"/>
                </a:lnTo>
                <a:lnTo>
                  <a:pt x="65725" y="674398"/>
                </a:lnTo>
                <a:lnTo>
                  <a:pt x="141932" y="495325"/>
                </a:lnTo>
                <a:lnTo>
                  <a:pt x="567592" y="495325"/>
                </a:lnTo>
                <a:lnTo>
                  <a:pt x="543538" y="438175"/>
                </a:lnTo>
                <a:lnTo>
                  <a:pt x="166696" y="438175"/>
                </a:lnTo>
                <a:lnTo>
                  <a:pt x="323864" y="68584"/>
                </a:lnTo>
                <a:lnTo>
                  <a:pt x="387976" y="68584"/>
                </a:lnTo>
                <a:lnTo>
                  <a:pt x="359109" y="0"/>
                </a:lnTo>
                <a:close/>
              </a:path>
              <a:path w="643254" h="675005">
                <a:moveTo>
                  <a:pt x="567592" y="495325"/>
                </a:moveTo>
                <a:lnTo>
                  <a:pt x="499136" y="495325"/>
                </a:lnTo>
                <a:lnTo>
                  <a:pt x="572474" y="674398"/>
                </a:lnTo>
                <a:lnTo>
                  <a:pt x="642964" y="674398"/>
                </a:lnTo>
                <a:lnTo>
                  <a:pt x="567592" y="495325"/>
                </a:lnTo>
                <a:close/>
              </a:path>
              <a:path w="643254" h="675005">
                <a:moveTo>
                  <a:pt x="387976" y="68584"/>
                </a:moveTo>
                <a:lnTo>
                  <a:pt x="323864" y="68584"/>
                </a:lnTo>
                <a:lnTo>
                  <a:pt x="476268" y="438175"/>
                </a:lnTo>
                <a:lnTo>
                  <a:pt x="543538" y="438175"/>
                </a:lnTo>
                <a:lnTo>
                  <a:pt x="387976" y="68584"/>
                </a:lnTo>
                <a:close/>
              </a:path>
            </a:pathLst>
          </a:custGeom>
          <a:solidFill>
            <a:srgbClr val="2127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8779026" y="2466565"/>
            <a:ext cx="574040" cy="675005"/>
          </a:xfrm>
          <a:custGeom>
            <a:avLst/>
            <a:gdLst/>
            <a:ahLst/>
            <a:cxnLst/>
            <a:rect l="l" t="t" r="r" b="b"/>
            <a:pathLst>
              <a:path w="574040" h="675005">
                <a:moveTo>
                  <a:pt x="208600" y="0"/>
                </a:moveTo>
                <a:lnTo>
                  <a:pt x="0" y="0"/>
                </a:lnTo>
                <a:lnTo>
                  <a:pt x="0" y="674398"/>
                </a:lnTo>
                <a:lnTo>
                  <a:pt x="208600" y="674398"/>
                </a:lnTo>
                <a:lnTo>
                  <a:pt x="250753" y="673059"/>
                </a:lnTo>
                <a:lnTo>
                  <a:pt x="289569" y="669041"/>
                </a:lnTo>
                <a:lnTo>
                  <a:pt x="357203" y="652964"/>
                </a:lnTo>
                <a:lnTo>
                  <a:pt x="413033" y="628559"/>
                </a:lnTo>
                <a:lnTo>
                  <a:pt x="431907" y="617248"/>
                </a:lnTo>
                <a:lnTo>
                  <a:pt x="62867" y="617248"/>
                </a:lnTo>
                <a:lnTo>
                  <a:pt x="62867" y="57150"/>
                </a:lnTo>
                <a:lnTo>
                  <a:pt x="431890" y="57150"/>
                </a:lnTo>
                <a:lnTo>
                  <a:pt x="413033" y="45844"/>
                </a:lnTo>
                <a:lnTo>
                  <a:pt x="357203" y="21433"/>
                </a:lnTo>
                <a:lnTo>
                  <a:pt x="289569" y="5357"/>
                </a:lnTo>
                <a:lnTo>
                  <a:pt x="250753" y="1339"/>
                </a:lnTo>
                <a:lnTo>
                  <a:pt x="208600" y="0"/>
                </a:lnTo>
                <a:close/>
              </a:path>
              <a:path w="574040" h="675005">
                <a:moveTo>
                  <a:pt x="431890" y="57150"/>
                </a:moveTo>
                <a:lnTo>
                  <a:pt x="192412" y="57150"/>
                </a:lnTo>
                <a:lnTo>
                  <a:pt x="225210" y="58193"/>
                </a:lnTo>
                <a:lnTo>
                  <a:pt x="256943" y="61322"/>
                </a:lnTo>
                <a:lnTo>
                  <a:pt x="317194" y="73819"/>
                </a:lnTo>
                <a:lnTo>
                  <a:pt x="371484" y="94898"/>
                </a:lnTo>
                <a:lnTo>
                  <a:pt x="418165" y="124781"/>
                </a:lnTo>
                <a:lnTo>
                  <a:pt x="456504" y="163716"/>
                </a:lnTo>
                <a:lnTo>
                  <a:pt x="485796" y="211941"/>
                </a:lnTo>
                <a:lnTo>
                  <a:pt x="504370" y="269692"/>
                </a:lnTo>
                <a:lnTo>
                  <a:pt x="510560" y="337204"/>
                </a:lnTo>
                <a:lnTo>
                  <a:pt x="509013" y="372178"/>
                </a:lnTo>
                <a:lnTo>
                  <a:pt x="496632" y="434804"/>
                </a:lnTo>
                <a:lnTo>
                  <a:pt x="472281" y="487728"/>
                </a:lnTo>
                <a:lnTo>
                  <a:pt x="438465" y="531306"/>
                </a:lnTo>
                <a:lnTo>
                  <a:pt x="395778" y="565660"/>
                </a:lnTo>
                <a:lnTo>
                  <a:pt x="345288" y="591143"/>
                </a:lnTo>
                <a:lnTo>
                  <a:pt x="287606" y="607870"/>
                </a:lnTo>
                <a:lnTo>
                  <a:pt x="225210" y="616205"/>
                </a:lnTo>
                <a:lnTo>
                  <a:pt x="192412" y="617248"/>
                </a:lnTo>
                <a:lnTo>
                  <a:pt x="431907" y="617248"/>
                </a:lnTo>
                <a:lnTo>
                  <a:pt x="477817" y="581083"/>
                </a:lnTo>
                <a:lnTo>
                  <a:pt x="509725" y="544169"/>
                </a:lnTo>
                <a:lnTo>
                  <a:pt x="533358" y="504340"/>
                </a:lnTo>
                <a:lnTo>
                  <a:pt x="550500" y="465522"/>
                </a:lnTo>
                <a:lnTo>
                  <a:pt x="561731" y="428613"/>
                </a:lnTo>
                <a:lnTo>
                  <a:pt x="570569" y="379580"/>
                </a:lnTo>
                <a:lnTo>
                  <a:pt x="573427" y="337204"/>
                </a:lnTo>
                <a:lnTo>
                  <a:pt x="573250" y="329911"/>
                </a:lnTo>
                <a:lnTo>
                  <a:pt x="568634" y="279360"/>
                </a:lnTo>
                <a:lnTo>
                  <a:pt x="556757" y="227657"/>
                </a:lnTo>
                <a:lnTo>
                  <a:pt x="542702" y="189674"/>
                </a:lnTo>
                <a:lnTo>
                  <a:pt x="522465" y="150026"/>
                </a:lnTo>
                <a:lnTo>
                  <a:pt x="494843" y="111330"/>
                </a:lnTo>
                <a:lnTo>
                  <a:pt x="458645" y="76207"/>
                </a:lnTo>
                <a:lnTo>
                  <a:pt x="437116" y="60283"/>
                </a:lnTo>
                <a:lnTo>
                  <a:pt x="431890" y="57150"/>
                </a:lnTo>
                <a:close/>
              </a:path>
            </a:pathLst>
          </a:custGeom>
          <a:solidFill>
            <a:srgbClr val="2127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0058275" y="2466560"/>
            <a:ext cx="441325" cy="675005"/>
          </a:xfrm>
          <a:custGeom>
            <a:avLst/>
            <a:gdLst/>
            <a:ahLst/>
            <a:cxnLst/>
            <a:rect l="l" t="t" r="r" b="b"/>
            <a:pathLst>
              <a:path w="441325" h="675005">
                <a:moveTo>
                  <a:pt x="177167" y="0"/>
                </a:moveTo>
                <a:lnTo>
                  <a:pt x="0" y="0"/>
                </a:lnTo>
                <a:lnTo>
                  <a:pt x="0" y="674398"/>
                </a:lnTo>
                <a:lnTo>
                  <a:pt x="62867" y="674398"/>
                </a:lnTo>
                <a:lnTo>
                  <a:pt x="62867" y="354355"/>
                </a:lnTo>
                <a:lnTo>
                  <a:pt x="247108" y="354355"/>
                </a:lnTo>
                <a:lnTo>
                  <a:pt x="244798" y="350544"/>
                </a:lnTo>
                <a:lnTo>
                  <a:pt x="258789" y="348284"/>
                </a:lnTo>
                <a:lnTo>
                  <a:pt x="273136" y="345307"/>
                </a:lnTo>
                <a:lnTo>
                  <a:pt x="317819" y="331819"/>
                </a:lnTo>
                <a:lnTo>
                  <a:pt x="358627" y="308147"/>
                </a:lnTo>
                <a:lnTo>
                  <a:pt x="371123" y="297195"/>
                </a:lnTo>
                <a:lnTo>
                  <a:pt x="62867" y="297195"/>
                </a:lnTo>
                <a:lnTo>
                  <a:pt x="62867" y="57160"/>
                </a:lnTo>
                <a:lnTo>
                  <a:pt x="371413" y="57160"/>
                </a:lnTo>
                <a:lnTo>
                  <a:pt x="366732" y="52396"/>
                </a:lnTo>
                <a:lnTo>
                  <a:pt x="330650" y="27753"/>
                </a:lnTo>
                <a:lnTo>
                  <a:pt x="289801" y="12867"/>
                </a:lnTo>
                <a:lnTo>
                  <a:pt x="249805" y="4534"/>
                </a:lnTo>
                <a:lnTo>
                  <a:pt x="192890" y="246"/>
                </a:lnTo>
                <a:lnTo>
                  <a:pt x="184435" y="62"/>
                </a:lnTo>
                <a:lnTo>
                  <a:pt x="177167" y="0"/>
                </a:lnTo>
                <a:close/>
              </a:path>
              <a:path w="441325" h="675005">
                <a:moveTo>
                  <a:pt x="247108" y="354355"/>
                </a:moveTo>
                <a:lnTo>
                  <a:pt x="180025" y="354355"/>
                </a:lnTo>
                <a:lnTo>
                  <a:pt x="369580" y="674398"/>
                </a:lnTo>
                <a:lnTo>
                  <a:pt x="441023" y="674398"/>
                </a:lnTo>
                <a:lnTo>
                  <a:pt x="247108" y="354355"/>
                </a:lnTo>
                <a:close/>
              </a:path>
              <a:path w="441325" h="675005">
                <a:moveTo>
                  <a:pt x="371413" y="57160"/>
                </a:moveTo>
                <a:lnTo>
                  <a:pt x="196224" y="57160"/>
                </a:lnTo>
                <a:lnTo>
                  <a:pt x="219831" y="57935"/>
                </a:lnTo>
                <a:lnTo>
                  <a:pt x="241114" y="60258"/>
                </a:lnTo>
                <a:lnTo>
                  <a:pt x="291324" y="76090"/>
                </a:lnTo>
                <a:lnTo>
                  <a:pt x="324817" y="100017"/>
                </a:lnTo>
                <a:lnTo>
                  <a:pt x="348156" y="139074"/>
                </a:lnTo>
                <a:lnTo>
                  <a:pt x="354345" y="177177"/>
                </a:lnTo>
                <a:lnTo>
                  <a:pt x="353956" y="185986"/>
                </a:lnTo>
                <a:lnTo>
                  <a:pt x="344368" y="225584"/>
                </a:lnTo>
                <a:lnTo>
                  <a:pt x="315378" y="263028"/>
                </a:lnTo>
                <a:lnTo>
                  <a:pt x="276714" y="284808"/>
                </a:lnTo>
                <a:lnTo>
                  <a:pt x="219831" y="296421"/>
                </a:lnTo>
                <a:lnTo>
                  <a:pt x="196224" y="297195"/>
                </a:lnTo>
                <a:lnTo>
                  <a:pt x="371123" y="297195"/>
                </a:lnTo>
                <a:lnTo>
                  <a:pt x="400542" y="257185"/>
                </a:lnTo>
                <a:lnTo>
                  <a:pt x="416170" y="200395"/>
                </a:lnTo>
                <a:lnTo>
                  <a:pt x="417212" y="177177"/>
                </a:lnTo>
                <a:lnTo>
                  <a:pt x="416319" y="156107"/>
                </a:lnTo>
                <a:lnTo>
                  <a:pt x="402919" y="102876"/>
                </a:lnTo>
                <a:lnTo>
                  <a:pt x="377205" y="63055"/>
                </a:lnTo>
                <a:lnTo>
                  <a:pt x="371413" y="57160"/>
                </a:lnTo>
                <a:close/>
              </a:path>
            </a:pathLst>
          </a:custGeom>
          <a:solidFill>
            <a:srgbClr val="2127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0581219" y="2449422"/>
            <a:ext cx="429259" cy="709295"/>
          </a:xfrm>
          <a:custGeom>
            <a:avLst/>
            <a:gdLst/>
            <a:ahLst/>
            <a:cxnLst/>
            <a:rect l="l" t="t" r="r" b="b"/>
            <a:pathLst>
              <a:path w="429259" h="709294">
                <a:moveTo>
                  <a:pt x="234327" y="0"/>
                </a:moveTo>
                <a:lnTo>
                  <a:pt x="192402" y="2976"/>
                </a:lnTo>
                <a:lnTo>
                  <a:pt x="152393" y="11905"/>
                </a:lnTo>
                <a:lnTo>
                  <a:pt x="115605" y="26673"/>
                </a:lnTo>
                <a:lnTo>
                  <a:pt x="83348" y="47150"/>
                </a:lnTo>
                <a:lnTo>
                  <a:pt x="45290" y="88587"/>
                </a:lnTo>
                <a:lnTo>
                  <a:pt x="27991" y="123264"/>
                </a:lnTo>
                <a:lnTo>
                  <a:pt x="19183" y="163032"/>
                </a:lnTo>
                <a:lnTo>
                  <a:pt x="18083" y="184790"/>
                </a:lnTo>
                <a:lnTo>
                  <a:pt x="19005" y="207654"/>
                </a:lnTo>
                <a:lnTo>
                  <a:pt x="26387" y="247663"/>
                </a:lnTo>
                <a:lnTo>
                  <a:pt x="50107" y="294454"/>
                </a:lnTo>
                <a:lnTo>
                  <a:pt x="85145" y="328831"/>
                </a:lnTo>
                <a:lnTo>
                  <a:pt x="128100" y="353392"/>
                </a:lnTo>
                <a:lnTo>
                  <a:pt x="175618" y="371787"/>
                </a:lnTo>
                <a:lnTo>
                  <a:pt x="208249" y="382447"/>
                </a:lnTo>
                <a:lnTo>
                  <a:pt x="255761" y="398165"/>
                </a:lnTo>
                <a:lnTo>
                  <a:pt x="298699" y="416287"/>
                </a:lnTo>
                <a:lnTo>
                  <a:pt x="333734" y="440194"/>
                </a:lnTo>
                <a:lnTo>
                  <a:pt x="357464" y="473236"/>
                </a:lnTo>
                <a:lnTo>
                  <a:pt x="365768" y="519125"/>
                </a:lnTo>
                <a:lnTo>
                  <a:pt x="365023" y="533986"/>
                </a:lnTo>
                <a:lnTo>
                  <a:pt x="353874" y="573898"/>
                </a:lnTo>
                <a:lnTo>
                  <a:pt x="331178" y="606321"/>
                </a:lnTo>
                <a:lnTo>
                  <a:pt x="299202" y="630580"/>
                </a:lnTo>
                <a:lnTo>
                  <a:pt x="259318" y="646177"/>
                </a:lnTo>
                <a:lnTo>
                  <a:pt x="214307" y="651540"/>
                </a:lnTo>
                <a:lnTo>
                  <a:pt x="189749" y="650230"/>
                </a:lnTo>
                <a:lnTo>
                  <a:pt x="144740" y="639750"/>
                </a:lnTo>
                <a:lnTo>
                  <a:pt x="105456" y="618735"/>
                </a:lnTo>
                <a:lnTo>
                  <a:pt x="73305" y="586821"/>
                </a:lnTo>
                <a:lnTo>
                  <a:pt x="59998" y="566757"/>
                </a:lnTo>
                <a:lnTo>
                  <a:pt x="0" y="606766"/>
                </a:lnTo>
                <a:lnTo>
                  <a:pt x="44037" y="654041"/>
                </a:lnTo>
                <a:lnTo>
                  <a:pt x="96196" y="685350"/>
                </a:lnTo>
                <a:lnTo>
                  <a:pt x="155014" y="702851"/>
                </a:lnTo>
                <a:lnTo>
                  <a:pt x="219071" y="708690"/>
                </a:lnTo>
                <a:lnTo>
                  <a:pt x="239374" y="707915"/>
                </a:lnTo>
                <a:lnTo>
                  <a:pt x="278907" y="701719"/>
                </a:lnTo>
                <a:lnTo>
                  <a:pt x="316616" y="689373"/>
                </a:lnTo>
                <a:lnTo>
                  <a:pt x="350189" y="671034"/>
                </a:lnTo>
                <a:lnTo>
                  <a:pt x="391362" y="632602"/>
                </a:lnTo>
                <a:lnTo>
                  <a:pt x="411484" y="600096"/>
                </a:lnTo>
                <a:lnTo>
                  <a:pt x="424352" y="562238"/>
                </a:lnTo>
                <a:lnTo>
                  <a:pt x="428636" y="519125"/>
                </a:lnTo>
                <a:lnTo>
                  <a:pt x="427030" y="489391"/>
                </a:lnTo>
                <a:lnTo>
                  <a:pt x="414177" y="440098"/>
                </a:lnTo>
                <a:lnTo>
                  <a:pt x="389259" y="403665"/>
                </a:lnTo>
                <a:lnTo>
                  <a:pt x="357106" y="375807"/>
                </a:lnTo>
                <a:lnTo>
                  <a:pt x="318912" y="355329"/>
                </a:lnTo>
                <a:lnTo>
                  <a:pt x="276996" y="339374"/>
                </a:lnTo>
                <a:lnTo>
                  <a:pt x="232585" y="326720"/>
                </a:lnTo>
                <a:lnTo>
                  <a:pt x="211214" y="320054"/>
                </a:lnTo>
                <a:lnTo>
                  <a:pt x="170979" y="305289"/>
                </a:lnTo>
                <a:lnTo>
                  <a:pt x="135608" y="286713"/>
                </a:lnTo>
                <a:lnTo>
                  <a:pt x="95421" y="247387"/>
                </a:lnTo>
                <a:lnTo>
                  <a:pt x="82558" y="208576"/>
                </a:lnTo>
                <a:lnTo>
                  <a:pt x="80950" y="184790"/>
                </a:lnTo>
                <a:lnTo>
                  <a:pt x="81725" y="169137"/>
                </a:lnTo>
                <a:lnTo>
                  <a:pt x="93337" y="128592"/>
                </a:lnTo>
                <a:lnTo>
                  <a:pt x="116468" y="97422"/>
                </a:lnTo>
                <a:lnTo>
                  <a:pt x="148469" y="75249"/>
                </a:lnTo>
                <a:lnTo>
                  <a:pt x="188299" y="61708"/>
                </a:lnTo>
                <a:lnTo>
                  <a:pt x="232411" y="57150"/>
                </a:lnTo>
                <a:lnTo>
                  <a:pt x="253566" y="58192"/>
                </a:lnTo>
                <a:lnTo>
                  <a:pt x="291434" y="66528"/>
                </a:lnTo>
                <a:lnTo>
                  <a:pt x="338017" y="94658"/>
                </a:lnTo>
                <a:lnTo>
                  <a:pt x="363873" y="123828"/>
                </a:lnTo>
                <a:lnTo>
                  <a:pt x="418154" y="84772"/>
                </a:lnTo>
                <a:lnTo>
                  <a:pt x="380653" y="45600"/>
                </a:lnTo>
                <a:lnTo>
                  <a:pt x="336712" y="19528"/>
                </a:lnTo>
                <a:lnTo>
                  <a:pt x="287538" y="4883"/>
                </a:lnTo>
                <a:lnTo>
                  <a:pt x="261436" y="1221"/>
                </a:lnTo>
                <a:lnTo>
                  <a:pt x="234327" y="0"/>
                </a:lnTo>
                <a:close/>
              </a:path>
            </a:pathLst>
          </a:custGeom>
          <a:solidFill>
            <a:srgbClr val="2127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1152733" y="2466574"/>
            <a:ext cx="503555" cy="674370"/>
          </a:xfrm>
          <a:custGeom>
            <a:avLst/>
            <a:gdLst/>
            <a:ahLst/>
            <a:cxnLst/>
            <a:rect l="l" t="t" r="r" b="b"/>
            <a:pathLst>
              <a:path w="503554" h="674369">
                <a:moveTo>
                  <a:pt x="502945" y="0"/>
                </a:moveTo>
                <a:lnTo>
                  <a:pt x="440080" y="0"/>
                </a:lnTo>
                <a:lnTo>
                  <a:pt x="440080" y="468630"/>
                </a:lnTo>
                <a:lnTo>
                  <a:pt x="62877" y="468630"/>
                </a:lnTo>
                <a:lnTo>
                  <a:pt x="62877" y="0"/>
                </a:lnTo>
                <a:lnTo>
                  <a:pt x="0" y="0"/>
                </a:lnTo>
                <a:lnTo>
                  <a:pt x="0" y="468630"/>
                </a:lnTo>
                <a:lnTo>
                  <a:pt x="0" y="525780"/>
                </a:lnTo>
                <a:lnTo>
                  <a:pt x="0" y="674370"/>
                </a:lnTo>
                <a:lnTo>
                  <a:pt x="62877" y="674370"/>
                </a:lnTo>
                <a:lnTo>
                  <a:pt x="62877" y="525780"/>
                </a:lnTo>
                <a:lnTo>
                  <a:pt x="440080" y="525780"/>
                </a:lnTo>
                <a:lnTo>
                  <a:pt x="440080" y="674370"/>
                </a:lnTo>
                <a:lnTo>
                  <a:pt x="502945" y="674370"/>
                </a:lnTo>
                <a:lnTo>
                  <a:pt x="502945" y="525780"/>
                </a:lnTo>
                <a:lnTo>
                  <a:pt x="502945" y="468630"/>
                </a:lnTo>
                <a:lnTo>
                  <a:pt x="502945" y="0"/>
                </a:lnTo>
                <a:close/>
              </a:path>
            </a:pathLst>
          </a:custGeom>
          <a:solidFill>
            <a:srgbClr val="2127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1840466" y="2466563"/>
            <a:ext cx="62865" cy="675005"/>
          </a:xfrm>
          <a:custGeom>
            <a:avLst/>
            <a:gdLst/>
            <a:ahLst/>
            <a:cxnLst/>
            <a:rect l="l" t="t" r="r" b="b"/>
            <a:pathLst>
              <a:path w="62865" h="675005">
                <a:moveTo>
                  <a:pt x="62867" y="0"/>
                </a:moveTo>
                <a:lnTo>
                  <a:pt x="0" y="0"/>
                </a:lnTo>
                <a:lnTo>
                  <a:pt x="0" y="674398"/>
                </a:lnTo>
                <a:lnTo>
                  <a:pt x="62867" y="674398"/>
                </a:lnTo>
                <a:lnTo>
                  <a:pt x="62867" y="0"/>
                </a:lnTo>
                <a:close/>
              </a:path>
            </a:pathLst>
          </a:custGeom>
          <a:solidFill>
            <a:srgbClr val="2127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2088127" y="2466560"/>
            <a:ext cx="412115" cy="675005"/>
          </a:xfrm>
          <a:custGeom>
            <a:avLst/>
            <a:gdLst/>
            <a:ahLst/>
            <a:cxnLst/>
            <a:rect l="l" t="t" r="r" b="b"/>
            <a:pathLst>
              <a:path w="412115" h="675005">
                <a:moveTo>
                  <a:pt x="194318" y="0"/>
                </a:moveTo>
                <a:lnTo>
                  <a:pt x="0" y="0"/>
                </a:lnTo>
                <a:lnTo>
                  <a:pt x="0" y="674398"/>
                </a:lnTo>
                <a:lnTo>
                  <a:pt x="62867" y="674398"/>
                </a:lnTo>
                <a:lnTo>
                  <a:pt x="62867" y="354355"/>
                </a:lnTo>
                <a:lnTo>
                  <a:pt x="208600" y="354355"/>
                </a:lnTo>
                <a:lnTo>
                  <a:pt x="247766" y="351737"/>
                </a:lnTo>
                <a:lnTo>
                  <a:pt x="285289" y="343874"/>
                </a:lnTo>
                <a:lnTo>
                  <a:pt x="335461" y="321993"/>
                </a:lnTo>
                <a:lnTo>
                  <a:pt x="366424" y="297195"/>
                </a:lnTo>
                <a:lnTo>
                  <a:pt x="62867" y="297195"/>
                </a:lnTo>
                <a:lnTo>
                  <a:pt x="62867" y="57160"/>
                </a:lnTo>
                <a:lnTo>
                  <a:pt x="364709" y="57160"/>
                </a:lnTo>
                <a:lnTo>
                  <a:pt x="353859" y="47125"/>
                </a:lnTo>
                <a:lnTo>
                  <a:pt x="305044" y="19178"/>
                </a:lnTo>
                <a:lnTo>
                  <a:pt x="268138" y="8104"/>
                </a:lnTo>
                <a:lnTo>
                  <a:pt x="230388" y="2030"/>
                </a:lnTo>
                <a:lnTo>
                  <a:pt x="212143" y="508"/>
                </a:lnTo>
                <a:lnTo>
                  <a:pt x="194318" y="0"/>
                </a:lnTo>
                <a:close/>
              </a:path>
              <a:path w="412115" h="675005">
                <a:moveTo>
                  <a:pt x="364709" y="57160"/>
                </a:moveTo>
                <a:lnTo>
                  <a:pt x="201941" y="57160"/>
                </a:lnTo>
                <a:lnTo>
                  <a:pt x="215261" y="57578"/>
                </a:lnTo>
                <a:lnTo>
                  <a:pt x="228595" y="58830"/>
                </a:lnTo>
                <a:lnTo>
                  <a:pt x="268222" y="67672"/>
                </a:lnTo>
                <a:lnTo>
                  <a:pt x="302420" y="85253"/>
                </a:lnTo>
                <a:lnTo>
                  <a:pt x="335769" y="122886"/>
                </a:lnTo>
                <a:lnTo>
                  <a:pt x="347822" y="162536"/>
                </a:lnTo>
                <a:lnTo>
                  <a:pt x="348628" y="178130"/>
                </a:lnTo>
                <a:lnTo>
                  <a:pt x="347853" y="194151"/>
                </a:lnTo>
                <a:lnTo>
                  <a:pt x="336251" y="234327"/>
                </a:lnTo>
                <a:lnTo>
                  <a:pt x="303865" y="270996"/>
                </a:lnTo>
                <a:lnTo>
                  <a:pt x="258138" y="291006"/>
                </a:lnTo>
                <a:lnTo>
                  <a:pt x="219018" y="296809"/>
                </a:lnTo>
                <a:lnTo>
                  <a:pt x="205752" y="297195"/>
                </a:lnTo>
                <a:lnTo>
                  <a:pt x="366424" y="297195"/>
                </a:lnTo>
                <a:lnTo>
                  <a:pt x="394825" y="257185"/>
                </a:lnTo>
                <a:lnTo>
                  <a:pt x="407322" y="220756"/>
                </a:lnTo>
                <a:lnTo>
                  <a:pt x="411495" y="178130"/>
                </a:lnTo>
                <a:lnTo>
                  <a:pt x="410213" y="153041"/>
                </a:lnTo>
                <a:lnTo>
                  <a:pt x="399970" y="109463"/>
                </a:lnTo>
                <a:lnTo>
                  <a:pt x="380053" y="74512"/>
                </a:lnTo>
                <a:lnTo>
                  <a:pt x="367668" y="59897"/>
                </a:lnTo>
                <a:lnTo>
                  <a:pt x="364709" y="57160"/>
                </a:lnTo>
                <a:close/>
              </a:path>
            </a:pathLst>
          </a:custGeom>
          <a:solidFill>
            <a:srgbClr val="21275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5" name="object 7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74335" y="658466"/>
            <a:ext cx="3053702" cy="905878"/>
          </a:xfrm>
          <a:prstGeom prst="rect">
            <a:avLst/>
          </a:prstGeom>
        </p:spPr>
      </p:pic>
      <p:sp>
        <p:nvSpPr>
          <p:cNvPr id="76" name="object 168">
            <a:extLst>
              <a:ext uri="{FF2B5EF4-FFF2-40B4-BE49-F238E27FC236}">
                <a16:creationId xmlns:a16="http://schemas.microsoft.com/office/drawing/2014/main" id="{02796A9B-8EFA-AA4E-BEFD-85C658B8A140}"/>
              </a:ext>
            </a:extLst>
          </p:cNvPr>
          <p:cNvSpPr/>
          <p:nvPr/>
        </p:nvSpPr>
        <p:spPr>
          <a:xfrm>
            <a:off x="0" y="0"/>
            <a:ext cx="20104100" cy="377190"/>
          </a:xfrm>
          <a:custGeom>
            <a:avLst/>
            <a:gdLst/>
            <a:ahLst/>
            <a:cxnLst/>
            <a:rect l="l" t="t" r="r" b="b"/>
            <a:pathLst>
              <a:path w="20104100" h="377190">
                <a:moveTo>
                  <a:pt x="20104099" y="0"/>
                </a:moveTo>
                <a:lnTo>
                  <a:pt x="0" y="0"/>
                </a:lnTo>
                <a:lnTo>
                  <a:pt x="0" y="376951"/>
                </a:lnTo>
                <a:lnTo>
                  <a:pt x="20104099" y="376951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69118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32E6544-F349-4480-859C-D53C1C42F40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 defTabSz="1507846" rtl="0">
              <a:defRPr/>
            </a:pPr>
            <a:r>
              <a:rPr lang="en-US" kern="120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© 2023 THE EDUCATION TRUST-MIDWEST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78EF4F-DDD6-4A4C-8E57-D972C80699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507846" rtl="0">
              <a:defRPr/>
            </a:pPr>
            <a:fld id="{1E06E502-F92B-482A-8C3A-89BC9A6781FF}" type="slidenum">
              <a:rPr lang="en-US" kern="1200">
                <a:solidFill>
                  <a:prstClr val="white"/>
                </a:solidFill>
                <a:latin typeface="Calibri"/>
                <a:ea typeface="+mn-ea"/>
                <a:cs typeface="+mn-cs"/>
              </a:rPr>
              <a:pPr defTabSz="1507846" rtl="0">
                <a:defRPr/>
              </a:pPr>
              <a:t>5</a:t>
            </a:fld>
            <a:endParaRPr lang="en-US" kern="120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C06945-85F8-4084-BE86-6A786907FEA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0" y="7949428"/>
            <a:ext cx="20104100" cy="1188445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US">
                <a:latin typeface="Univers Condensed"/>
              </a:rPr>
              <a:t>Building Blocks: Importance of P-12 Education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24819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55841" y="3962234"/>
            <a:ext cx="20104100" cy="222945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en-US" sz="7200" spc="-10" dirty="0"/>
              <a:t>Education and Talent:</a:t>
            </a:r>
            <a:br>
              <a:rPr lang="en-US" sz="7200" spc="-10" dirty="0"/>
            </a:br>
            <a:r>
              <a:rPr lang="en-US" sz="7200" spc="-10" dirty="0"/>
              <a:t>Building a Pipeline for the Future</a:t>
            </a:r>
            <a:endParaRPr sz="7200" spc="-10" dirty="0"/>
          </a:p>
        </p:txBody>
      </p:sp>
      <p:grpSp>
        <p:nvGrpSpPr>
          <p:cNvPr id="3" name="object 3"/>
          <p:cNvGrpSpPr/>
          <p:nvPr/>
        </p:nvGrpSpPr>
        <p:grpSpPr>
          <a:xfrm>
            <a:off x="0" y="10177700"/>
            <a:ext cx="20104100" cy="1130935"/>
            <a:chOff x="0" y="10177700"/>
            <a:chExt cx="20104100" cy="1130935"/>
          </a:xfrm>
        </p:grpSpPr>
        <p:sp>
          <p:nvSpPr>
            <p:cNvPr id="4" name="object 4"/>
            <p:cNvSpPr/>
            <p:nvPr/>
          </p:nvSpPr>
          <p:spPr>
            <a:xfrm>
              <a:off x="11256" y="10177700"/>
              <a:ext cx="1226820" cy="979169"/>
            </a:xfrm>
            <a:custGeom>
              <a:avLst/>
              <a:gdLst/>
              <a:ahLst/>
              <a:cxnLst/>
              <a:rect l="l" t="t" r="r" b="b"/>
              <a:pathLst>
                <a:path w="1226820" h="979170">
                  <a:moveTo>
                    <a:pt x="1226821" y="0"/>
                  </a:moveTo>
                  <a:lnTo>
                    <a:pt x="639415" y="0"/>
                  </a:lnTo>
                  <a:lnTo>
                    <a:pt x="0" y="244484"/>
                  </a:lnTo>
                  <a:lnTo>
                    <a:pt x="298420" y="979048"/>
                  </a:lnTo>
                  <a:lnTo>
                    <a:pt x="1226821" y="0"/>
                  </a:lnTo>
                  <a:close/>
                </a:path>
              </a:pathLst>
            </a:custGeom>
            <a:solidFill>
              <a:srgbClr val="263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10177700"/>
              <a:ext cx="650875" cy="245110"/>
            </a:xfrm>
            <a:custGeom>
              <a:avLst/>
              <a:gdLst/>
              <a:ahLst/>
              <a:cxnLst/>
              <a:rect l="l" t="t" r="r" b="b"/>
              <a:pathLst>
                <a:path w="650875" h="245109">
                  <a:moveTo>
                    <a:pt x="650671" y="0"/>
                  </a:moveTo>
                  <a:lnTo>
                    <a:pt x="0" y="0"/>
                  </a:lnTo>
                  <a:lnTo>
                    <a:pt x="0" y="236893"/>
                  </a:lnTo>
                  <a:lnTo>
                    <a:pt x="11256" y="244484"/>
                  </a:lnTo>
                  <a:lnTo>
                    <a:pt x="650671" y="0"/>
                  </a:lnTo>
                  <a:close/>
                </a:path>
              </a:pathLst>
            </a:custGeom>
            <a:solidFill>
              <a:srgbClr val="292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62001" y="11156753"/>
              <a:ext cx="641350" cy="152400"/>
            </a:xfrm>
            <a:custGeom>
              <a:avLst/>
              <a:gdLst/>
              <a:ahLst/>
              <a:cxnLst/>
              <a:rect l="l" t="t" r="r" b="b"/>
              <a:pathLst>
                <a:path w="641350" h="152400">
                  <a:moveTo>
                    <a:pt x="641045" y="151803"/>
                  </a:moveTo>
                  <a:lnTo>
                    <a:pt x="147675" y="12"/>
                  </a:lnTo>
                  <a:lnTo>
                    <a:pt x="0" y="151803"/>
                  </a:lnTo>
                  <a:lnTo>
                    <a:pt x="315048" y="151803"/>
                  </a:lnTo>
                  <a:lnTo>
                    <a:pt x="641045" y="151803"/>
                  </a:lnTo>
                  <a:close/>
                </a:path>
              </a:pathLst>
            </a:custGeom>
            <a:solidFill>
              <a:srgbClr val="263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09675" y="10376269"/>
              <a:ext cx="2438400" cy="932815"/>
            </a:xfrm>
            <a:custGeom>
              <a:avLst/>
              <a:gdLst/>
              <a:ahLst/>
              <a:cxnLst/>
              <a:rect l="l" t="t" r="r" b="b"/>
              <a:pathLst>
                <a:path w="2438400" h="932815">
                  <a:moveTo>
                    <a:pt x="2364378" y="0"/>
                  </a:moveTo>
                  <a:lnTo>
                    <a:pt x="0" y="780478"/>
                  </a:lnTo>
                  <a:lnTo>
                    <a:pt x="493377" y="932285"/>
                  </a:lnTo>
                  <a:lnTo>
                    <a:pt x="2438218" y="932285"/>
                  </a:lnTo>
                  <a:lnTo>
                    <a:pt x="2364378" y="0"/>
                  </a:lnTo>
                  <a:close/>
                </a:path>
              </a:pathLst>
            </a:custGeom>
            <a:solidFill>
              <a:srgbClr val="2724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276904" y="10177700"/>
              <a:ext cx="397510" cy="198755"/>
            </a:xfrm>
            <a:custGeom>
              <a:avLst/>
              <a:gdLst/>
              <a:ahLst/>
              <a:cxnLst/>
              <a:rect l="l" t="t" r="r" b="b"/>
              <a:pathLst>
                <a:path w="397510" h="198754">
                  <a:moveTo>
                    <a:pt x="351402" y="0"/>
                  </a:moveTo>
                  <a:lnTo>
                    <a:pt x="0" y="0"/>
                  </a:lnTo>
                  <a:lnTo>
                    <a:pt x="397139" y="198569"/>
                  </a:lnTo>
                  <a:lnTo>
                    <a:pt x="351402" y="0"/>
                  </a:lnTo>
                  <a:close/>
                </a:path>
              </a:pathLst>
            </a:custGeom>
            <a:solidFill>
              <a:srgbClr val="292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628311" y="10177700"/>
              <a:ext cx="354965" cy="198755"/>
            </a:xfrm>
            <a:custGeom>
              <a:avLst/>
              <a:gdLst/>
              <a:ahLst/>
              <a:cxnLst/>
              <a:rect l="l" t="t" r="r" b="b"/>
              <a:pathLst>
                <a:path w="354964" h="198754">
                  <a:moveTo>
                    <a:pt x="354942" y="0"/>
                  </a:moveTo>
                  <a:lnTo>
                    <a:pt x="0" y="0"/>
                  </a:lnTo>
                  <a:lnTo>
                    <a:pt x="45736" y="198569"/>
                  </a:lnTo>
                  <a:lnTo>
                    <a:pt x="354942" y="0"/>
                  </a:lnTo>
                  <a:close/>
                </a:path>
              </a:pathLst>
            </a:custGeom>
            <a:solidFill>
              <a:srgbClr val="2724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753220" y="10177700"/>
              <a:ext cx="1136650" cy="589280"/>
            </a:xfrm>
            <a:custGeom>
              <a:avLst/>
              <a:gdLst/>
              <a:ahLst/>
              <a:cxnLst/>
              <a:rect l="l" t="t" r="r" b="b"/>
              <a:pathLst>
                <a:path w="1136650" h="589279">
                  <a:moveTo>
                    <a:pt x="1136112" y="0"/>
                  </a:moveTo>
                  <a:lnTo>
                    <a:pt x="0" y="0"/>
                  </a:lnTo>
                  <a:lnTo>
                    <a:pt x="428217" y="588809"/>
                  </a:lnTo>
                  <a:lnTo>
                    <a:pt x="1136112" y="0"/>
                  </a:lnTo>
                  <a:close/>
                </a:path>
              </a:pathLst>
            </a:custGeom>
            <a:solidFill>
              <a:srgbClr val="292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674046" y="10376270"/>
              <a:ext cx="1507490" cy="932815"/>
            </a:xfrm>
            <a:custGeom>
              <a:avLst/>
              <a:gdLst/>
              <a:ahLst/>
              <a:cxnLst/>
              <a:rect l="l" t="t" r="r" b="b"/>
              <a:pathLst>
                <a:path w="1507489" h="932815">
                  <a:moveTo>
                    <a:pt x="0" y="0"/>
                  </a:moveTo>
                  <a:lnTo>
                    <a:pt x="73851" y="932285"/>
                  </a:lnTo>
                  <a:lnTo>
                    <a:pt x="857659" y="932285"/>
                  </a:lnTo>
                  <a:lnTo>
                    <a:pt x="1507399" y="3902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3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205819" y="10177700"/>
              <a:ext cx="1743075" cy="504825"/>
            </a:xfrm>
            <a:custGeom>
              <a:avLst/>
              <a:gdLst/>
              <a:ahLst/>
              <a:cxnLst/>
              <a:rect l="l" t="t" r="r" b="b"/>
              <a:pathLst>
                <a:path w="1743075" h="504825">
                  <a:moveTo>
                    <a:pt x="1173985" y="0"/>
                  </a:moveTo>
                  <a:lnTo>
                    <a:pt x="0" y="0"/>
                  </a:lnTo>
                  <a:lnTo>
                    <a:pt x="89871" y="504644"/>
                  </a:lnTo>
                  <a:lnTo>
                    <a:pt x="1742638" y="481692"/>
                  </a:lnTo>
                  <a:lnTo>
                    <a:pt x="1173985" y="0"/>
                  </a:lnTo>
                  <a:close/>
                </a:path>
              </a:pathLst>
            </a:custGeom>
            <a:solidFill>
              <a:srgbClr val="2724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354758" y="10177700"/>
              <a:ext cx="1941195" cy="504825"/>
            </a:xfrm>
            <a:custGeom>
              <a:avLst/>
              <a:gdLst/>
              <a:ahLst/>
              <a:cxnLst/>
              <a:rect l="l" t="t" r="r" b="b"/>
              <a:pathLst>
                <a:path w="1941195" h="504825">
                  <a:moveTo>
                    <a:pt x="1851064" y="0"/>
                  </a:moveTo>
                  <a:lnTo>
                    <a:pt x="0" y="0"/>
                  </a:lnTo>
                  <a:lnTo>
                    <a:pt x="1940925" y="504644"/>
                  </a:lnTo>
                  <a:lnTo>
                    <a:pt x="1851064" y="0"/>
                  </a:lnTo>
                  <a:close/>
                </a:path>
              </a:pathLst>
            </a:custGeom>
            <a:solidFill>
              <a:srgbClr val="1D44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062561" y="10177700"/>
              <a:ext cx="2233295" cy="1130935"/>
            </a:xfrm>
            <a:custGeom>
              <a:avLst/>
              <a:gdLst/>
              <a:ahLst/>
              <a:cxnLst/>
              <a:rect l="l" t="t" r="r" b="b"/>
              <a:pathLst>
                <a:path w="2233295" h="1130934">
                  <a:moveTo>
                    <a:pt x="292200" y="0"/>
                  </a:moveTo>
                  <a:lnTo>
                    <a:pt x="0" y="0"/>
                  </a:lnTo>
                  <a:lnTo>
                    <a:pt x="765275" y="1130855"/>
                  </a:lnTo>
                  <a:lnTo>
                    <a:pt x="1651635" y="1130855"/>
                  </a:lnTo>
                  <a:lnTo>
                    <a:pt x="2233125" y="504644"/>
                  </a:lnTo>
                  <a:lnTo>
                    <a:pt x="292200" y="0"/>
                  </a:lnTo>
                  <a:close/>
                </a:path>
              </a:pathLst>
            </a:custGeom>
            <a:solidFill>
              <a:srgbClr val="263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181439" y="10177700"/>
              <a:ext cx="1646555" cy="1130935"/>
            </a:xfrm>
            <a:custGeom>
              <a:avLst/>
              <a:gdLst/>
              <a:ahLst/>
              <a:cxnLst/>
              <a:rect l="l" t="t" r="r" b="b"/>
              <a:pathLst>
                <a:path w="1646554" h="1130934">
                  <a:moveTo>
                    <a:pt x="881125" y="0"/>
                  </a:moveTo>
                  <a:lnTo>
                    <a:pt x="707894" y="0"/>
                  </a:lnTo>
                  <a:lnTo>
                    <a:pt x="0" y="588809"/>
                  </a:lnTo>
                  <a:lnTo>
                    <a:pt x="1000702" y="1130855"/>
                  </a:lnTo>
                  <a:lnTo>
                    <a:pt x="1646400" y="1130855"/>
                  </a:lnTo>
                  <a:lnTo>
                    <a:pt x="881125" y="0"/>
                  </a:lnTo>
                  <a:close/>
                </a:path>
              </a:pathLst>
            </a:custGeom>
            <a:solidFill>
              <a:srgbClr val="2724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181441" y="10766509"/>
              <a:ext cx="1000760" cy="542290"/>
            </a:xfrm>
            <a:custGeom>
              <a:avLst/>
              <a:gdLst/>
              <a:ahLst/>
              <a:cxnLst/>
              <a:rect l="l" t="t" r="r" b="b"/>
              <a:pathLst>
                <a:path w="1000760" h="542290">
                  <a:moveTo>
                    <a:pt x="0" y="0"/>
                  </a:moveTo>
                  <a:lnTo>
                    <a:pt x="83243" y="542046"/>
                  </a:lnTo>
                  <a:lnTo>
                    <a:pt x="1000702" y="542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92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531707" y="10766509"/>
              <a:ext cx="733425" cy="542290"/>
            </a:xfrm>
            <a:custGeom>
              <a:avLst/>
              <a:gdLst/>
              <a:ahLst/>
              <a:cxnLst/>
              <a:rect l="l" t="t" r="r" b="b"/>
              <a:pathLst>
                <a:path w="733425" h="542290">
                  <a:moveTo>
                    <a:pt x="649739" y="0"/>
                  </a:moveTo>
                  <a:lnTo>
                    <a:pt x="0" y="542046"/>
                  </a:lnTo>
                  <a:lnTo>
                    <a:pt x="732982" y="542046"/>
                  </a:lnTo>
                  <a:lnTo>
                    <a:pt x="649739" y="0"/>
                  </a:lnTo>
                  <a:close/>
                </a:path>
              </a:pathLst>
            </a:custGeom>
            <a:solidFill>
              <a:srgbClr val="1D44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239988" y="10682341"/>
              <a:ext cx="496570" cy="626745"/>
            </a:xfrm>
            <a:custGeom>
              <a:avLst/>
              <a:gdLst/>
              <a:ahLst/>
              <a:cxnLst/>
              <a:rect l="l" t="t" r="r" b="b"/>
              <a:pathLst>
                <a:path w="496570" h="626745">
                  <a:moveTo>
                    <a:pt x="55700" y="0"/>
                  </a:moveTo>
                  <a:lnTo>
                    <a:pt x="0" y="626214"/>
                  </a:lnTo>
                  <a:lnTo>
                    <a:pt x="496491" y="626214"/>
                  </a:lnTo>
                  <a:lnTo>
                    <a:pt x="55700" y="0"/>
                  </a:lnTo>
                  <a:close/>
                </a:path>
              </a:pathLst>
            </a:custGeom>
            <a:solidFill>
              <a:srgbClr val="292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714206" y="10682343"/>
              <a:ext cx="581660" cy="626745"/>
            </a:xfrm>
            <a:custGeom>
              <a:avLst/>
              <a:gdLst/>
              <a:ahLst/>
              <a:cxnLst/>
              <a:rect l="l" t="t" r="r" b="b"/>
              <a:pathLst>
                <a:path w="581659" h="626745">
                  <a:moveTo>
                    <a:pt x="581484" y="0"/>
                  </a:moveTo>
                  <a:lnTo>
                    <a:pt x="0" y="626212"/>
                  </a:lnTo>
                  <a:lnTo>
                    <a:pt x="525784" y="626212"/>
                  </a:lnTo>
                  <a:lnTo>
                    <a:pt x="581484" y="0"/>
                  </a:lnTo>
                  <a:close/>
                </a:path>
              </a:pathLst>
            </a:custGeom>
            <a:solidFill>
              <a:srgbClr val="2724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295693" y="10659386"/>
              <a:ext cx="1652905" cy="649605"/>
            </a:xfrm>
            <a:custGeom>
              <a:avLst/>
              <a:gdLst/>
              <a:ahLst/>
              <a:cxnLst/>
              <a:rect l="l" t="t" r="r" b="b"/>
              <a:pathLst>
                <a:path w="1652904" h="649604">
                  <a:moveTo>
                    <a:pt x="1652766" y="0"/>
                  </a:moveTo>
                  <a:lnTo>
                    <a:pt x="0" y="22952"/>
                  </a:lnTo>
                  <a:lnTo>
                    <a:pt x="440792" y="649169"/>
                  </a:lnTo>
                  <a:lnTo>
                    <a:pt x="1100741" y="649169"/>
                  </a:lnTo>
                  <a:lnTo>
                    <a:pt x="1652766" y="0"/>
                  </a:lnTo>
                  <a:close/>
                </a:path>
              </a:pathLst>
            </a:custGeom>
            <a:solidFill>
              <a:srgbClr val="263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396434" y="10659386"/>
              <a:ext cx="1369060" cy="649605"/>
            </a:xfrm>
            <a:custGeom>
              <a:avLst/>
              <a:gdLst/>
              <a:ahLst/>
              <a:cxnLst/>
              <a:rect l="l" t="t" r="r" b="b"/>
              <a:pathLst>
                <a:path w="1369059" h="649604">
                  <a:moveTo>
                    <a:pt x="552024" y="0"/>
                  </a:moveTo>
                  <a:lnTo>
                    <a:pt x="0" y="649169"/>
                  </a:lnTo>
                  <a:lnTo>
                    <a:pt x="1368903" y="649169"/>
                  </a:lnTo>
                  <a:lnTo>
                    <a:pt x="552024" y="0"/>
                  </a:lnTo>
                  <a:close/>
                </a:path>
              </a:pathLst>
            </a:custGeom>
            <a:solidFill>
              <a:srgbClr val="1D44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379799" y="10177700"/>
              <a:ext cx="568960" cy="481965"/>
            </a:xfrm>
            <a:custGeom>
              <a:avLst/>
              <a:gdLst/>
              <a:ahLst/>
              <a:cxnLst/>
              <a:rect l="l" t="t" r="r" b="b"/>
              <a:pathLst>
                <a:path w="568959" h="481965">
                  <a:moveTo>
                    <a:pt x="438109" y="0"/>
                  </a:moveTo>
                  <a:lnTo>
                    <a:pt x="0" y="0"/>
                  </a:lnTo>
                  <a:lnTo>
                    <a:pt x="568659" y="481686"/>
                  </a:lnTo>
                  <a:lnTo>
                    <a:pt x="438109" y="0"/>
                  </a:lnTo>
                  <a:close/>
                </a:path>
              </a:pathLst>
            </a:custGeom>
            <a:solidFill>
              <a:srgbClr val="292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817909" y="10177700"/>
              <a:ext cx="495934" cy="481965"/>
            </a:xfrm>
            <a:custGeom>
              <a:avLst/>
              <a:gdLst/>
              <a:ahLst/>
              <a:cxnLst/>
              <a:rect l="l" t="t" r="r" b="b"/>
              <a:pathLst>
                <a:path w="495934" h="481965">
                  <a:moveTo>
                    <a:pt x="495437" y="0"/>
                  </a:moveTo>
                  <a:lnTo>
                    <a:pt x="0" y="0"/>
                  </a:lnTo>
                  <a:lnTo>
                    <a:pt x="130549" y="481685"/>
                  </a:lnTo>
                  <a:lnTo>
                    <a:pt x="495437" y="0"/>
                  </a:lnTo>
                  <a:close/>
                </a:path>
              </a:pathLst>
            </a:custGeom>
            <a:solidFill>
              <a:srgbClr val="1563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948459" y="10177700"/>
              <a:ext cx="1047750" cy="1130935"/>
            </a:xfrm>
            <a:custGeom>
              <a:avLst/>
              <a:gdLst/>
              <a:ahLst/>
              <a:cxnLst/>
              <a:rect l="l" t="t" r="r" b="b"/>
              <a:pathLst>
                <a:path w="1047750" h="1130934">
                  <a:moveTo>
                    <a:pt x="998510" y="0"/>
                  </a:moveTo>
                  <a:lnTo>
                    <a:pt x="364881" y="0"/>
                  </a:lnTo>
                  <a:lnTo>
                    <a:pt x="0" y="481677"/>
                  </a:lnTo>
                  <a:lnTo>
                    <a:pt x="816889" y="1130855"/>
                  </a:lnTo>
                  <a:lnTo>
                    <a:pt x="1047677" y="1130855"/>
                  </a:lnTo>
                  <a:lnTo>
                    <a:pt x="998510" y="0"/>
                  </a:lnTo>
                  <a:close/>
                </a:path>
              </a:pathLst>
            </a:custGeom>
            <a:solidFill>
              <a:srgbClr val="292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6007715" y="10253845"/>
              <a:ext cx="1591310" cy="1054735"/>
            </a:xfrm>
            <a:custGeom>
              <a:avLst/>
              <a:gdLst/>
              <a:ahLst/>
              <a:cxnLst/>
              <a:rect l="l" t="t" r="r" b="b"/>
              <a:pathLst>
                <a:path w="1591309" h="1054734">
                  <a:moveTo>
                    <a:pt x="1495364" y="0"/>
                  </a:moveTo>
                  <a:lnTo>
                    <a:pt x="0" y="1054710"/>
                  </a:lnTo>
                  <a:lnTo>
                    <a:pt x="1591255" y="1054710"/>
                  </a:lnTo>
                  <a:lnTo>
                    <a:pt x="1495364" y="0"/>
                  </a:lnTo>
                  <a:close/>
                </a:path>
              </a:pathLst>
            </a:custGeom>
            <a:solidFill>
              <a:srgbClr val="008F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7503075" y="10253843"/>
              <a:ext cx="1477010" cy="1054735"/>
            </a:xfrm>
            <a:custGeom>
              <a:avLst/>
              <a:gdLst/>
              <a:ahLst/>
              <a:cxnLst/>
              <a:rect l="l" t="t" r="r" b="b"/>
              <a:pathLst>
                <a:path w="1477009" h="1054734">
                  <a:moveTo>
                    <a:pt x="0" y="0"/>
                  </a:moveTo>
                  <a:lnTo>
                    <a:pt x="95891" y="1054712"/>
                  </a:lnTo>
                  <a:lnTo>
                    <a:pt x="1476599" y="10547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70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3261426" y="10539511"/>
              <a:ext cx="1080135" cy="769620"/>
            </a:xfrm>
            <a:custGeom>
              <a:avLst/>
              <a:gdLst/>
              <a:ahLst/>
              <a:cxnLst/>
              <a:rect l="l" t="t" r="r" b="b"/>
              <a:pathLst>
                <a:path w="1080134" h="769620">
                  <a:moveTo>
                    <a:pt x="854490" y="0"/>
                  </a:moveTo>
                  <a:lnTo>
                    <a:pt x="0" y="769044"/>
                  </a:lnTo>
                  <a:lnTo>
                    <a:pt x="1079900" y="769044"/>
                  </a:lnTo>
                  <a:lnTo>
                    <a:pt x="854490" y="0"/>
                  </a:lnTo>
                  <a:close/>
                </a:path>
              </a:pathLst>
            </a:custGeom>
            <a:solidFill>
              <a:srgbClr val="1D44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4115905" y="10539521"/>
              <a:ext cx="814705" cy="769620"/>
            </a:xfrm>
            <a:custGeom>
              <a:avLst/>
              <a:gdLst/>
              <a:ahLst/>
              <a:cxnLst/>
              <a:rect l="l" t="t" r="r" b="b"/>
              <a:pathLst>
                <a:path w="814705" h="769620">
                  <a:moveTo>
                    <a:pt x="0" y="0"/>
                  </a:moveTo>
                  <a:lnTo>
                    <a:pt x="225407" y="769034"/>
                  </a:lnTo>
                  <a:lnTo>
                    <a:pt x="814672" y="7690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85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4115915" y="10177700"/>
              <a:ext cx="1886585" cy="1130935"/>
            </a:xfrm>
            <a:custGeom>
              <a:avLst/>
              <a:gdLst/>
              <a:ahLst/>
              <a:cxnLst/>
              <a:rect l="l" t="t" r="r" b="b"/>
              <a:pathLst>
                <a:path w="1886584" h="1130934">
                  <a:moveTo>
                    <a:pt x="1886490" y="0"/>
                  </a:moveTo>
                  <a:lnTo>
                    <a:pt x="1038240" y="0"/>
                  </a:lnTo>
                  <a:lnTo>
                    <a:pt x="0" y="361810"/>
                  </a:lnTo>
                  <a:lnTo>
                    <a:pt x="814683" y="1130855"/>
                  </a:lnTo>
                  <a:lnTo>
                    <a:pt x="1445039" y="1130855"/>
                  </a:lnTo>
                  <a:lnTo>
                    <a:pt x="1886490" y="0"/>
                  </a:lnTo>
                  <a:close/>
                </a:path>
              </a:pathLst>
            </a:custGeom>
            <a:solidFill>
              <a:srgbClr val="263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5560950" y="10177700"/>
              <a:ext cx="1942464" cy="1130935"/>
            </a:xfrm>
            <a:custGeom>
              <a:avLst/>
              <a:gdLst/>
              <a:ahLst/>
              <a:cxnLst/>
              <a:rect l="l" t="t" r="r" b="b"/>
              <a:pathLst>
                <a:path w="1942465" h="1130934">
                  <a:moveTo>
                    <a:pt x="1693265" y="0"/>
                  </a:moveTo>
                  <a:lnTo>
                    <a:pt x="441443" y="0"/>
                  </a:lnTo>
                  <a:lnTo>
                    <a:pt x="0" y="1130855"/>
                  </a:lnTo>
                  <a:lnTo>
                    <a:pt x="446765" y="1130855"/>
                  </a:lnTo>
                  <a:lnTo>
                    <a:pt x="1942129" y="76145"/>
                  </a:lnTo>
                  <a:lnTo>
                    <a:pt x="1693265" y="0"/>
                  </a:lnTo>
                  <a:close/>
                </a:path>
              </a:pathLst>
            </a:custGeom>
            <a:solidFill>
              <a:srgbClr val="1D44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1422514" y="10427285"/>
              <a:ext cx="1431290" cy="881380"/>
            </a:xfrm>
            <a:custGeom>
              <a:avLst/>
              <a:gdLst/>
              <a:ahLst/>
              <a:cxnLst/>
              <a:rect l="l" t="t" r="r" b="b"/>
              <a:pathLst>
                <a:path w="1431290" h="881379">
                  <a:moveTo>
                    <a:pt x="0" y="0"/>
                  </a:moveTo>
                  <a:lnTo>
                    <a:pt x="56551" y="881270"/>
                  </a:lnTo>
                  <a:lnTo>
                    <a:pt x="1430969" y="8812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92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0255875" y="10427280"/>
              <a:ext cx="1223645" cy="881380"/>
            </a:xfrm>
            <a:custGeom>
              <a:avLst/>
              <a:gdLst/>
              <a:ahLst/>
              <a:cxnLst/>
              <a:rect l="l" t="t" r="r" b="b"/>
              <a:pathLst>
                <a:path w="1223645" h="881379">
                  <a:moveTo>
                    <a:pt x="1166624" y="0"/>
                  </a:moveTo>
                  <a:lnTo>
                    <a:pt x="0" y="881275"/>
                  </a:lnTo>
                  <a:lnTo>
                    <a:pt x="1223180" y="881275"/>
                  </a:lnTo>
                  <a:lnTo>
                    <a:pt x="1166624" y="0"/>
                  </a:lnTo>
                  <a:close/>
                </a:path>
              </a:pathLst>
            </a:custGeom>
            <a:solidFill>
              <a:srgbClr val="1D44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2820228" y="10264049"/>
              <a:ext cx="1296035" cy="1044575"/>
            </a:xfrm>
            <a:custGeom>
              <a:avLst/>
              <a:gdLst/>
              <a:ahLst/>
              <a:cxnLst/>
              <a:rect l="l" t="t" r="r" b="b"/>
              <a:pathLst>
                <a:path w="1296034" h="1044575">
                  <a:moveTo>
                    <a:pt x="0" y="0"/>
                  </a:moveTo>
                  <a:lnTo>
                    <a:pt x="241035" y="1044506"/>
                  </a:lnTo>
                  <a:lnTo>
                    <a:pt x="441192" y="1044506"/>
                  </a:lnTo>
                  <a:lnTo>
                    <a:pt x="1295677" y="2754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59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1422514" y="10264054"/>
              <a:ext cx="1638935" cy="1044575"/>
            </a:xfrm>
            <a:custGeom>
              <a:avLst/>
              <a:gdLst/>
              <a:ahLst/>
              <a:cxnLst/>
              <a:rect l="l" t="t" r="r" b="b"/>
              <a:pathLst>
                <a:path w="1638934" h="1044575">
                  <a:moveTo>
                    <a:pt x="1397727" y="0"/>
                  </a:moveTo>
                  <a:lnTo>
                    <a:pt x="0" y="163230"/>
                  </a:lnTo>
                  <a:lnTo>
                    <a:pt x="1430969" y="1044501"/>
                  </a:lnTo>
                  <a:lnTo>
                    <a:pt x="1638761" y="1044501"/>
                  </a:lnTo>
                  <a:lnTo>
                    <a:pt x="1397727" y="0"/>
                  </a:lnTo>
                  <a:close/>
                </a:path>
              </a:pathLst>
            </a:custGeom>
            <a:solidFill>
              <a:srgbClr val="263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2820236" y="10177700"/>
              <a:ext cx="1412875" cy="361950"/>
            </a:xfrm>
            <a:custGeom>
              <a:avLst/>
              <a:gdLst/>
              <a:ahLst/>
              <a:cxnLst/>
              <a:rect l="l" t="t" r="r" b="b"/>
              <a:pathLst>
                <a:path w="1412875" h="361950">
                  <a:moveTo>
                    <a:pt x="1412292" y="0"/>
                  </a:moveTo>
                  <a:lnTo>
                    <a:pt x="152472" y="0"/>
                  </a:lnTo>
                  <a:lnTo>
                    <a:pt x="0" y="86339"/>
                  </a:lnTo>
                  <a:lnTo>
                    <a:pt x="1295677" y="361797"/>
                  </a:lnTo>
                  <a:lnTo>
                    <a:pt x="1412292" y="0"/>
                  </a:lnTo>
                  <a:close/>
                </a:path>
              </a:pathLst>
            </a:custGeom>
            <a:solidFill>
              <a:srgbClr val="1563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4115915" y="10177700"/>
              <a:ext cx="1038860" cy="361950"/>
            </a:xfrm>
            <a:custGeom>
              <a:avLst/>
              <a:gdLst/>
              <a:ahLst/>
              <a:cxnLst/>
              <a:rect l="l" t="t" r="r" b="b"/>
              <a:pathLst>
                <a:path w="1038859" h="361950">
                  <a:moveTo>
                    <a:pt x="1038240" y="0"/>
                  </a:moveTo>
                  <a:lnTo>
                    <a:pt x="116619" y="0"/>
                  </a:lnTo>
                  <a:lnTo>
                    <a:pt x="0" y="361810"/>
                  </a:lnTo>
                  <a:lnTo>
                    <a:pt x="1038240" y="0"/>
                  </a:lnTo>
                  <a:close/>
                </a:path>
              </a:pathLst>
            </a:custGeom>
            <a:solidFill>
              <a:srgbClr val="0E70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7503075" y="10202829"/>
              <a:ext cx="1635760" cy="1106170"/>
            </a:xfrm>
            <a:custGeom>
              <a:avLst/>
              <a:gdLst/>
              <a:ahLst/>
              <a:cxnLst/>
              <a:rect l="l" t="t" r="r" b="b"/>
              <a:pathLst>
                <a:path w="1635759" h="1106170">
                  <a:moveTo>
                    <a:pt x="1122269" y="0"/>
                  </a:moveTo>
                  <a:lnTo>
                    <a:pt x="0" y="51014"/>
                  </a:lnTo>
                  <a:lnTo>
                    <a:pt x="1476599" y="1105726"/>
                  </a:lnTo>
                  <a:lnTo>
                    <a:pt x="1635313" y="1105726"/>
                  </a:lnTo>
                  <a:lnTo>
                    <a:pt x="1122269" y="0"/>
                  </a:lnTo>
                  <a:close/>
                </a:path>
              </a:pathLst>
            </a:custGeom>
            <a:solidFill>
              <a:srgbClr val="2359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9539247" y="11011264"/>
              <a:ext cx="565150" cy="297815"/>
            </a:xfrm>
            <a:custGeom>
              <a:avLst/>
              <a:gdLst/>
              <a:ahLst/>
              <a:cxnLst/>
              <a:rect l="l" t="t" r="r" b="b"/>
              <a:pathLst>
                <a:path w="565150" h="297815">
                  <a:moveTo>
                    <a:pt x="564851" y="0"/>
                  </a:moveTo>
                  <a:lnTo>
                    <a:pt x="0" y="297292"/>
                  </a:lnTo>
                  <a:lnTo>
                    <a:pt x="564851" y="297292"/>
                  </a:lnTo>
                  <a:lnTo>
                    <a:pt x="564851" y="0"/>
                  </a:lnTo>
                  <a:close/>
                </a:path>
              </a:pathLst>
            </a:custGeom>
            <a:solidFill>
              <a:srgbClr val="008F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8625326" y="10178587"/>
              <a:ext cx="1478915" cy="1130300"/>
            </a:xfrm>
            <a:custGeom>
              <a:avLst/>
              <a:gdLst/>
              <a:ahLst/>
              <a:cxnLst/>
              <a:rect l="l" t="t" r="r" b="b"/>
              <a:pathLst>
                <a:path w="1478915" h="1130300">
                  <a:moveTo>
                    <a:pt x="1478772" y="0"/>
                  </a:moveTo>
                  <a:lnTo>
                    <a:pt x="0" y="24248"/>
                  </a:lnTo>
                  <a:lnTo>
                    <a:pt x="513037" y="1129968"/>
                  </a:lnTo>
                  <a:lnTo>
                    <a:pt x="913920" y="1129968"/>
                  </a:lnTo>
                  <a:lnTo>
                    <a:pt x="1478772" y="832674"/>
                  </a:lnTo>
                  <a:lnTo>
                    <a:pt x="1478772" y="0"/>
                  </a:lnTo>
                  <a:close/>
                </a:path>
              </a:pathLst>
            </a:custGeom>
            <a:solidFill>
              <a:srgbClr val="28AE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7503081" y="10177700"/>
              <a:ext cx="1122680" cy="76200"/>
            </a:xfrm>
            <a:custGeom>
              <a:avLst/>
              <a:gdLst/>
              <a:ahLst/>
              <a:cxnLst/>
              <a:rect l="l" t="t" r="r" b="b"/>
              <a:pathLst>
                <a:path w="1122680" h="76200">
                  <a:moveTo>
                    <a:pt x="1101848" y="0"/>
                  </a:moveTo>
                  <a:lnTo>
                    <a:pt x="9362" y="0"/>
                  </a:lnTo>
                  <a:lnTo>
                    <a:pt x="0" y="76151"/>
                  </a:lnTo>
                  <a:lnTo>
                    <a:pt x="1122259" y="25137"/>
                  </a:lnTo>
                  <a:lnTo>
                    <a:pt x="1101848" y="0"/>
                  </a:lnTo>
                  <a:close/>
                </a:path>
              </a:pathLst>
            </a:custGeom>
            <a:solidFill>
              <a:srgbClr val="008F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7254196" y="10177700"/>
              <a:ext cx="258445" cy="76200"/>
            </a:xfrm>
            <a:custGeom>
              <a:avLst/>
              <a:gdLst/>
              <a:ahLst/>
              <a:cxnLst/>
              <a:rect l="l" t="t" r="r" b="b"/>
              <a:pathLst>
                <a:path w="258444" h="76200">
                  <a:moveTo>
                    <a:pt x="258257" y="0"/>
                  </a:moveTo>
                  <a:lnTo>
                    <a:pt x="0" y="0"/>
                  </a:lnTo>
                  <a:lnTo>
                    <a:pt x="248893" y="76154"/>
                  </a:lnTo>
                  <a:lnTo>
                    <a:pt x="258257" y="0"/>
                  </a:lnTo>
                  <a:close/>
                </a:path>
              </a:pathLst>
            </a:custGeom>
            <a:solidFill>
              <a:srgbClr val="0E70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8604918" y="10177700"/>
              <a:ext cx="27940" cy="25400"/>
            </a:xfrm>
            <a:custGeom>
              <a:avLst/>
              <a:gdLst/>
              <a:ahLst/>
              <a:cxnLst/>
              <a:rect l="l" t="t" r="r" b="b"/>
              <a:pathLst>
                <a:path w="27940" h="25400">
                  <a:moveTo>
                    <a:pt x="27412" y="0"/>
                  </a:moveTo>
                  <a:lnTo>
                    <a:pt x="0" y="0"/>
                  </a:lnTo>
                  <a:lnTo>
                    <a:pt x="20409" y="25135"/>
                  </a:lnTo>
                  <a:lnTo>
                    <a:pt x="27412" y="0"/>
                  </a:lnTo>
                  <a:close/>
                </a:path>
              </a:pathLst>
            </a:custGeom>
            <a:solidFill>
              <a:srgbClr val="2359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8625323" y="10177700"/>
              <a:ext cx="50800" cy="25400"/>
            </a:xfrm>
            <a:custGeom>
              <a:avLst/>
              <a:gdLst/>
              <a:ahLst/>
              <a:cxnLst/>
              <a:rect l="l" t="t" r="r" b="b"/>
              <a:pathLst>
                <a:path w="50800" h="25400">
                  <a:moveTo>
                    <a:pt x="50264" y="0"/>
                  </a:moveTo>
                  <a:lnTo>
                    <a:pt x="7002" y="0"/>
                  </a:lnTo>
                  <a:lnTo>
                    <a:pt x="0" y="25132"/>
                  </a:lnTo>
                  <a:lnTo>
                    <a:pt x="50264" y="0"/>
                  </a:lnTo>
                  <a:close/>
                </a:path>
              </a:pathLst>
            </a:custGeom>
            <a:solidFill>
              <a:srgbClr val="62BB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8625320" y="10177700"/>
              <a:ext cx="1478915" cy="25400"/>
            </a:xfrm>
            <a:custGeom>
              <a:avLst/>
              <a:gdLst/>
              <a:ahLst/>
              <a:cxnLst/>
              <a:rect l="l" t="t" r="r" b="b"/>
              <a:pathLst>
                <a:path w="1478915" h="25400">
                  <a:moveTo>
                    <a:pt x="1478778" y="0"/>
                  </a:moveTo>
                  <a:lnTo>
                    <a:pt x="50295" y="0"/>
                  </a:lnTo>
                  <a:lnTo>
                    <a:pt x="0" y="25147"/>
                  </a:lnTo>
                  <a:lnTo>
                    <a:pt x="1478778" y="899"/>
                  </a:lnTo>
                  <a:lnTo>
                    <a:pt x="1478778" y="0"/>
                  </a:lnTo>
                  <a:close/>
                </a:path>
              </a:pathLst>
            </a:custGeom>
            <a:solidFill>
              <a:srgbClr val="43B6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731738" y="10177700"/>
              <a:ext cx="240979" cy="86349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11422514" y="10177700"/>
              <a:ext cx="1398270" cy="250190"/>
            </a:xfrm>
            <a:custGeom>
              <a:avLst/>
              <a:gdLst/>
              <a:ahLst/>
              <a:cxnLst/>
              <a:rect l="l" t="t" r="r" b="b"/>
              <a:pathLst>
                <a:path w="1398270" h="250190">
                  <a:moveTo>
                    <a:pt x="1309230" y="0"/>
                  </a:moveTo>
                  <a:lnTo>
                    <a:pt x="23680" y="0"/>
                  </a:lnTo>
                  <a:lnTo>
                    <a:pt x="0" y="249585"/>
                  </a:lnTo>
                  <a:lnTo>
                    <a:pt x="1397727" y="86354"/>
                  </a:lnTo>
                  <a:lnTo>
                    <a:pt x="1309230" y="0"/>
                  </a:lnTo>
                  <a:close/>
                </a:path>
              </a:pathLst>
            </a:custGeom>
            <a:solidFill>
              <a:srgbClr val="1D44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9946974" y="10177700"/>
              <a:ext cx="1475740" cy="1130935"/>
            </a:xfrm>
            <a:custGeom>
              <a:avLst/>
              <a:gdLst/>
              <a:ahLst/>
              <a:cxnLst/>
              <a:rect l="l" t="t" r="r" b="b"/>
              <a:pathLst>
                <a:path w="1475740" h="1130934">
                  <a:moveTo>
                    <a:pt x="1113400" y="0"/>
                  </a:moveTo>
                  <a:lnTo>
                    <a:pt x="0" y="0"/>
                  </a:lnTo>
                  <a:lnTo>
                    <a:pt x="49166" y="1130855"/>
                  </a:lnTo>
                  <a:lnTo>
                    <a:pt x="308914" y="1130855"/>
                  </a:lnTo>
                  <a:lnTo>
                    <a:pt x="1475540" y="249585"/>
                  </a:lnTo>
                  <a:lnTo>
                    <a:pt x="1113400" y="0"/>
                  </a:lnTo>
                  <a:close/>
                </a:path>
              </a:pathLst>
            </a:custGeom>
            <a:solidFill>
              <a:srgbClr val="2359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1060374" y="10177700"/>
              <a:ext cx="386080" cy="250190"/>
            </a:xfrm>
            <a:custGeom>
              <a:avLst/>
              <a:gdLst/>
              <a:ahLst/>
              <a:cxnLst/>
              <a:rect l="l" t="t" r="r" b="b"/>
              <a:pathLst>
                <a:path w="386079" h="250190">
                  <a:moveTo>
                    <a:pt x="385820" y="0"/>
                  </a:moveTo>
                  <a:lnTo>
                    <a:pt x="0" y="0"/>
                  </a:lnTo>
                  <a:lnTo>
                    <a:pt x="362139" y="249585"/>
                  </a:lnTo>
                  <a:lnTo>
                    <a:pt x="385820" y="0"/>
                  </a:lnTo>
                  <a:close/>
                </a:path>
              </a:pathLst>
            </a:custGeom>
            <a:solidFill>
              <a:srgbClr val="292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0" y="10422188"/>
              <a:ext cx="309880" cy="886460"/>
            </a:xfrm>
            <a:custGeom>
              <a:avLst/>
              <a:gdLst/>
              <a:ahLst/>
              <a:cxnLst/>
              <a:rect l="l" t="t" r="r" b="b"/>
              <a:pathLst>
                <a:path w="309880" h="886459">
                  <a:moveTo>
                    <a:pt x="11253" y="0"/>
                  </a:moveTo>
                  <a:lnTo>
                    <a:pt x="0" y="20319"/>
                  </a:lnTo>
                  <a:lnTo>
                    <a:pt x="0" y="886367"/>
                  </a:lnTo>
                  <a:lnTo>
                    <a:pt x="162009" y="886367"/>
                  </a:lnTo>
                  <a:lnTo>
                    <a:pt x="309673" y="734564"/>
                  </a:lnTo>
                  <a:lnTo>
                    <a:pt x="11253" y="0"/>
                  </a:lnTo>
                  <a:close/>
                </a:path>
              </a:pathLst>
            </a:custGeom>
            <a:solidFill>
              <a:srgbClr val="2724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0" y="10414589"/>
              <a:ext cx="11430" cy="27940"/>
            </a:xfrm>
            <a:custGeom>
              <a:avLst/>
              <a:gdLst/>
              <a:ahLst/>
              <a:cxnLst/>
              <a:rect l="l" t="t" r="r" b="b"/>
              <a:pathLst>
                <a:path w="11430" h="27940">
                  <a:moveTo>
                    <a:pt x="0" y="0"/>
                  </a:moveTo>
                  <a:lnTo>
                    <a:pt x="0" y="27917"/>
                  </a:lnTo>
                  <a:lnTo>
                    <a:pt x="11256" y="75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3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309672" y="10177700"/>
              <a:ext cx="2364740" cy="979169"/>
            </a:xfrm>
            <a:custGeom>
              <a:avLst/>
              <a:gdLst/>
              <a:ahLst/>
              <a:cxnLst/>
              <a:rect l="l" t="t" r="r" b="b"/>
              <a:pathLst>
                <a:path w="2364740" h="979170">
                  <a:moveTo>
                    <a:pt x="1967236" y="0"/>
                  </a:moveTo>
                  <a:lnTo>
                    <a:pt x="928413" y="0"/>
                  </a:lnTo>
                  <a:lnTo>
                    <a:pt x="0" y="979047"/>
                  </a:lnTo>
                  <a:lnTo>
                    <a:pt x="2364378" y="198568"/>
                  </a:lnTo>
                  <a:lnTo>
                    <a:pt x="1967236" y="0"/>
                  </a:lnTo>
                  <a:close/>
                </a:path>
              </a:pathLst>
            </a:custGeom>
            <a:solidFill>
              <a:srgbClr val="292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674051" y="10177700"/>
              <a:ext cx="1507490" cy="589280"/>
            </a:xfrm>
            <a:custGeom>
              <a:avLst/>
              <a:gdLst/>
              <a:ahLst/>
              <a:cxnLst/>
              <a:rect l="l" t="t" r="r" b="b"/>
              <a:pathLst>
                <a:path w="1507489" h="589279">
                  <a:moveTo>
                    <a:pt x="1079163" y="0"/>
                  </a:moveTo>
                  <a:lnTo>
                    <a:pt x="309203" y="0"/>
                  </a:lnTo>
                  <a:lnTo>
                    <a:pt x="0" y="198569"/>
                  </a:lnTo>
                  <a:lnTo>
                    <a:pt x="1507388" y="588809"/>
                  </a:lnTo>
                  <a:lnTo>
                    <a:pt x="1079163" y="0"/>
                  </a:lnTo>
                  <a:close/>
                </a:path>
              </a:pathLst>
            </a:custGeom>
            <a:solidFill>
              <a:srgbClr val="1D44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5" name="object 55"/>
          <p:cNvSpPr/>
          <p:nvPr/>
        </p:nvSpPr>
        <p:spPr>
          <a:xfrm>
            <a:off x="8044312" y="3349037"/>
            <a:ext cx="388620" cy="457200"/>
          </a:xfrm>
          <a:custGeom>
            <a:avLst/>
            <a:gdLst/>
            <a:ahLst/>
            <a:cxnLst/>
            <a:rect l="l" t="t" r="r" b="b"/>
            <a:pathLst>
              <a:path w="388620" h="457200">
                <a:moveTo>
                  <a:pt x="141252" y="0"/>
                </a:moveTo>
                <a:lnTo>
                  <a:pt x="0" y="0"/>
                </a:lnTo>
                <a:lnTo>
                  <a:pt x="0" y="456666"/>
                </a:lnTo>
                <a:lnTo>
                  <a:pt x="141252" y="456666"/>
                </a:lnTo>
                <a:lnTo>
                  <a:pt x="169792" y="455758"/>
                </a:lnTo>
                <a:lnTo>
                  <a:pt x="220104" y="448494"/>
                </a:lnTo>
                <a:lnTo>
                  <a:pt x="261648" y="434384"/>
                </a:lnTo>
                <a:lnTo>
                  <a:pt x="292465" y="417955"/>
                </a:lnTo>
                <a:lnTo>
                  <a:pt x="42574" y="417955"/>
                </a:lnTo>
                <a:lnTo>
                  <a:pt x="42574" y="38689"/>
                </a:lnTo>
                <a:lnTo>
                  <a:pt x="292444" y="38689"/>
                </a:lnTo>
                <a:lnTo>
                  <a:pt x="279685" y="31037"/>
                </a:lnTo>
                <a:lnTo>
                  <a:pt x="241877" y="14502"/>
                </a:lnTo>
                <a:lnTo>
                  <a:pt x="196076" y="3626"/>
                </a:lnTo>
                <a:lnTo>
                  <a:pt x="169792" y="906"/>
                </a:lnTo>
                <a:lnTo>
                  <a:pt x="141252" y="0"/>
                </a:lnTo>
                <a:close/>
              </a:path>
              <a:path w="388620" h="457200">
                <a:moveTo>
                  <a:pt x="292444" y="38689"/>
                </a:moveTo>
                <a:lnTo>
                  <a:pt x="130299" y="38689"/>
                </a:lnTo>
                <a:lnTo>
                  <a:pt x="152497" y="39397"/>
                </a:lnTo>
                <a:lnTo>
                  <a:pt x="173981" y="41518"/>
                </a:lnTo>
                <a:lnTo>
                  <a:pt x="214789" y="49977"/>
                </a:lnTo>
                <a:lnTo>
                  <a:pt x="251547" y="64253"/>
                </a:lnTo>
                <a:lnTo>
                  <a:pt x="296900" y="96883"/>
                </a:lnTo>
                <a:lnTo>
                  <a:pt x="328963" y="143503"/>
                </a:lnTo>
                <a:lnTo>
                  <a:pt x="341526" y="182612"/>
                </a:lnTo>
                <a:lnTo>
                  <a:pt x="345717" y="228317"/>
                </a:lnTo>
                <a:lnTo>
                  <a:pt x="344669" y="252007"/>
                </a:lnTo>
                <a:lnTo>
                  <a:pt x="336290" y="294422"/>
                </a:lnTo>
                <a:lnTo>
                  <a:pt x="319804" y="330260"/>
                </a:lnTo>
                <a:lnTo>
                  <a:pt x="283153" y="372166"/>
                </a:lnTo>
                <a:lnTo>
                  <a:pt x="233811" y="400286"/>
                </a:lnTo>
                <a:lnTo>
                  <a:pt x="194746" y="411608"/>
                </a:lnTo>
                <a:lnTo>
                  <a:pt x="152497" y="417250"/>
                </a:lnTo>
                <a:lnTo>
                  <a:pt x="130299" y="417955"/>
                </a:lnTo>
                <a:lnTo>
                  <a:pt x="292465" y="417955"/>
                </a:lnTo>
                <a:lnTo>
                  <a:pt x="323544" y="393469"/>
                </a:lnTo>
                <a:lnTo>
                  <a:pt x="353790" y="355078"/>
                </a:lnTo>
                <a:lnTo>
                  <a:pt x="372768" y="315224"/>
                </a:lnTo>
                <a:lnTo>
                  <a:pt x="385049" y="267493"/>
                </a:lnTo>
                <a:lnTo>
                  <a:pt x="388170" y="233266"/>
                </a:lnTo>
                <a:lnTo>
                  <a:pt x="388170" y="223385"/>
                </a:lnTo>
                <a:lnTo>
                  <a:pt x="383051" y="178095"/>
                </a:lnTo>
                <a:lnTo>
                  <a:pt x="367490" y="128431"/>
                </a:lnTo>
                <a:lnTo>
                  <a:pt x="345153" y="88186"/>
                </a:lnTo>
                <a:lnTo>
                  <a:pt x="310566" y="51600"/>
                </a:lnTo>
                <a:lnTo>
                  <a:pt x="295990" y="40816"/>
                </a:lnTo>
                <a:lnTo>
                  <a:pt x="292444" y="38689"/>
                </a:lnTo>
                <a:close/>
              </a:path>
            </a:pathLst>
          </a:custGeom>
          <a:solidFill>
            <a:srgbClr val="2127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669959" y="3349046"/>
            <a:ext cx="290195" cy="457200"/>
          </a:xfrm>
          <a:custGeom>
            <a:avLst/>
            <a:gdLst/>
            <a:ahLst/>
            <a:cxnLst/>
            <a:rect l="l" t="t" r="r" b="b"/>
            <a:pathLst>
              <a:path w="290195" h="457200">
                <a:moveTo>
                  <a:pt x="289610" y="417830"/>
                </a:moveTo>
                <a:lnTo>
                  <a:pt x="42570" y="417830"/>
                </a:lnTo>
                <a:lnTo>
                  <a:pt x="42570" y="365760"/>
                </a:lnTo>
                <a:lnTo>
                  <a:pt x="210693" y="365760"/>
                </a:lnTo>
                <a:lnTo>
                  <a:pt x="210693" y="326390"/>
                </a:lnTo>
                <a:lnTo>
                  <a:pt x="42570" y="326390"/>
                </a:lnTo>
                <a:lnTo>
                  <a:pt x="42570" y="38100"/>
                </a:lnTo>
                <a:lnTo>
                  <a:pt x="279285" y="38100"/>
                </a:lnTo>
                <a:lnTo>
                  <a:pt x="279285" y="0"/>
                </a:lnTo>
                <a:lnTo>
                  <a:pt x="0" y="0"/>
                </a:lnTo>
                <a:lnTo>
                  <a:pt x="0" y="38100"/>
                </a:lnTo>
                <a:lnTo>
                  <a:pt x="0" y="326390"/>
                </a:lnTo>
                <a:lnTo>
                  <a:pt x="0" y="365760"/>
                </a:lnTo>
                <a:lnTo>
                  <a:pt x="0" y="417830"/>
                </a:lnTo>
                <a:lnTo>
                  <a:pt x="0" y="457200"/>
                </a:lnTo>
                <a:lnTo>
                  <a:pt x="289610" y="457200"/>
                </a:lnTo>
                <a:lnTo>
                  <a:pt x="289610" y="417830"/>
                </a:lnTo>
                <a:close/>
              </a:path>
            </a:pathLst>
          </a:custGeom>
          <a:solidFill>
            <a:srgbClr val="2127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9139504" y="3349643"/>
            <a:ext cx="354965" cy="455930"/>
          </a:xfrm>
          <a:custGeom>
            <a:avLst/>
            <a:gdLst/>
            <a:ahLst/>
            <a:cxnLst/>
            <a:rect l="l" t="t" r="r" b="b"/>
            <a:pathLst>
              <a:path w="354965" h="455929">
                <a:moveTo>
                  <a:pt x="354774" y="0"/>
                </a:moveTo>
                <a:lnTo>
                  <a:pt x="0" y="0"/>
                </a:lnTo>
                <a:lnTo>
                  <a:pt x="0" y="38100"/>
                </a:lnTo>
                <a:lnTo>
                  <a:pt x="156083" y="38100"/>
                </a:lnTo>
                <a:lnTo>
                  <a:pt x="156083" y="455930"/>
                </a:lnTo>
                <a:lnTo>
                  <a:pt x="198653" y="455930"/>
                </a:lnTo>
                <a:lnTo>
                  <a:pt x="198653" y="38100"/>
                </a:lnTo>
                <a:lnTo>
                  <a:pt x="354774" y="38100"/>
                </a:lnTo>
                <a:lnTo>
                  <a:pt x="354774" y="0"/>
                </a:lnTo>
                <a:close/>
              </a:path>
            </a:pathLst>
          </a:custGeom>
          <a:solidFill>
            <a:srgbClr val="2127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9706479" y="3349035"/>
            <a:ext cx="299085" cy="457200"/>
          </a:xfrm>
          <a:custGeom>
            <a:avLst/>
            <a:gdLst/>
            <a:ahLst/>
            <a:cxnLst/>
            <a:rect l="l" t="t" r="r" b="b"/>
            <a:pathLst>
              <a:path w="299084" h="457200">
                <a:moveTo>
                  <a:pt x="125975" y="0"/>
                </a:moveTo>
                <a:lnTo>
                  <a:pt x="0" y="0"/>
                </a:lnTo>
                <a:lnTo>
                  <a:pt x="0" y="456666"/>
                </a:lnTo>
                <a:lnTo>
                  <a:pt x="42564" y="456666"/>
                </a:lnTo>
                <a:lnTo>
                  <a:pt x="42564" y="239940"/>
                </a:lnTo>
                <a:lnTo>
                  <a:pt x="167331" y="239940"/>
                </a:lnTo>
                <a:lnTo>
                  <a:pt x="165764" y="237354"/>
                </a:lnTo>
                <a:lnTo>
                  <a:pt x="175233" y="235828"/>
                </a:lnTo>
                <a:lnTo>
                  <a:pt x="184948" y="233813"/>
                </a:lnTo>
                <a:lnTo>
                  <a:pt x="224860" y="220187"/>
                </a:lnTo>
                <a:lnTo>
                  <a:pt x="251300" y="201239"/>
                </a:lnTo>
                <a:lnTo>
                  <a:pt x="42564" y="201239"/>
                </a:lnTo>
                <a:lnTo>
                  <a:pt x="42564" y="38700"/>
                </a:lnTo>
                <a:lnTo>
                  <a:pt x="251492" y="38700"/>
                </a:lnTo>
                <a:lnTo>
                  <a:pt x="248317" y="35475"/>
                </a:lnTo>
                <a:lnTo>
                  <a:pt x="214789" y="14826"/>
                </a:lnTo>
                <a:lnTo>
                  <a:pt x="178015" y="4512"/>
                </a:lnTo>
                <a:lnTo>
                  <a:pt x="134163" y="219"/>
                </a:lnTo>
                <a:lnTo>
                  <a:pt x="125975" y="0"/>
                </a:lnTo>
                <a:close/>
              </a:path>
              <a:path w="299084" h="457200">
                <a:moveTo>
                  <a:pt x="167331" y="239940"/>
                </a:moveTo>
                <a:lnTo>
                  <a:pt x="121902" y="239940"/>
                </a:lnTo>
                <a:lnTo>
                  <a:pt x="250254" y="456666"/>
                </a:lnTo>
                <a:lnTo>
                  <a:pt x="298640" y="456666"/>
                </a:lnTo>
                <a:lnTo>
                  <a:pt x="167331" y="239940"/>
                </a:lnTo>
                <a:close/>
              </a:path>
              <a:path w="299084" h="457200">
                <a:moveTo>
                  <a:pt x="251492" y="38700"/>
                </a:moveTo>
                <a:lnTo>
                  <a:pt x="132875" y="38700"/>
                </a:lnTo>
                <a:lnTo>
                  <a:pt x="148852" y="39226"/>
                </a:lnTo>
                <a:lnTo>
                  <a:pt x="163263" y="40801"/>
                </a:lnTo>
                <a:lnTo>
                  <a:pt x="205985" y="56440"/>
                </a:lnTo>
                <a:lnTo>
                  <a:pt x="233178" y="87193"/>
                </a:lnTo>
                <a:lnTo>
                  <a:pt x="239940" y="119964"/>
                </a:lnTo>
                <a:lnTo>
                  <a:pt x="239677" y="125936"/>
                </a:lnTo>
                <a:lnTo>
                  <a:pt x="225279" y="165967"/>
                </a:lnTo>
                <a:lnTo>
                  <a:pt x="187376" y="192852"/>
                </a:lnTo>
                <a:lnTo>
                  <a:pt x="148852" y="200715"/>
                </a:lnTo>
                <a:lnTo>
                  <a:pt x="132875" y="201239"/>
                </a:lnTo>
                <a:lnTo>
                  <a:pt x="251300" y="201239"/>
                </a:lnTo>
                <a:lnTo>
                  <a:pt x="276155" y="162779"/>
                </a:lnTo>
                <a:lnTo>
                  <a:pt x="282494" y="119964"/>
                </a:lnTo>
                <a:lnTo>
                  <a:pt x="281890" y="105701"/>
                </a:lnTo>
                <a:lnTo>
                  <a:pt x="267675" y="59781"/>
                </a:lnTo>
                <a:lnTo>
                  <a:pt x="255420" y="42689"/>
                </a:lnTo>
                <a:lnTo>
                  <a:pt x="251492" y="38700"/>
                </a:lnTo>
                <a:close/>
              </a:path>
            </a:pathLst>
          </a:custGeom>
          <a:solidFill>
            <a:srgbClr val="2127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0201181" y="3337417"/>
            <a:ext cx="472440" cy="480059"/>
          </a:xfrm>
          <a:custGeom>
            <a:avLst/>
            <a:gdLst/>
            <a:ahLst/>
            <a:cxnLst/>
            <a:rect l="l" t="t" r="r" b="b"/>
            <a:pathLst>
              <a:path w="472440" h="480060">
                <a:moveTo>
                  <a:pt x="236076" y="0"/>
                </a:moveTo>
                <a:lnTo>
                  <a:pt x="186007" y="4520"/>
                </a:lnTo>
                <a:lnTo>
                  <a:pt x="140288" y="18072"/>
                </a:lnTo>
                <a:lnTo>
                  <a:pt x="99796" y="39668"/>
                </a:lnTo>
                <a:lnTo>
                  <a:pt x="65788" y="68060"/>
                </a:lnTo>
                <a:lnTo>
                  <a:pt x="38223" y="102965"/>
                </a:lnTo>
                <a:lnTo>
                  <a:pt x="17413" y="143838"/>
                </a:lnTo>
                <a:lnTo>
                  <a:pt x="4355" y="189800"/>
                </a:lnTo>
                <a:lnTo>
                  <a:pt x="0" y="239940"/>
                </a:lnTo>
                <a:lnTo>
                  <a:pt x="1089" y="265567"/>
                </a:lnTo>
                <a:lnTo>
                  <a:pt x="9797" y="313787"/>
                </a:lnTo>
                <a:lnTo>
                  <a:pt x="26971" y="357708"/>
                </a:lnTo>
                <a:lnTo>
                  <a:pt x="51164" y="395767"/>
                </a:lnTo>
                <a:lnTo>
                  <a:pt x="82054" y="427568"/>
                </a:lnTo>
                <a:lnTo>
                  <a:pt x="119305" y="452402"/>
                </a:lnTo>
                <a:lnTo>
                  <a:pt x="162603" y="469916"/>
                </a:lnTo>
                <a:lnTo>
                  <a:pt x="210499" y="478782"/>
                </a:lnTo>
                <a:lnTo>
                  <a:pt x="236076" y="479891"/>
                </a:lnTo>
                <a:lnTo>
                  <a:pt x="261654" y="478782"/>
                </a:lnTo>
                <a:lnTo>
                  <a:pt x="309549" y="469916"/>
                </a:lnTo>
                <a:lnTo>
                  <a:pt x="352837" y="452402"/>
                </a:lnTo>
                <a:lnTo>
                  <a:pt x="371706" y="441190"/>
                </a:lnTo>
                <a:lnTo>
                  <a:pt x="236076" y="441190"/>
                </a:lnTo>
                <a:lnTo>
                  <a:pt x="214372" y="440223"/>
                </a:lnTo>
                <a:lnTo>
                  <a:pt x="174227" y="432484"/>
                </a:lnTo>
                <a:lnTo>
                  <a:pt x="138546" y="417242"/>
                </a:lnTo>
                <a:lnTo>
                  <a:pt x="94813" y="383140"/>
                </a:lnTo>
                <a:lnTo>
                  <a:pt x="63616" y="337057"/>
                </a:lnTo>
                <a:lnTo>
                  <a:pt x="50190" y="300536"/>
                </a:lnTo>
                <a:lnTo>
                  <a:pt x="43420" y="260866"/>
                </a:lnTo>
                <a:lnTo>
                  <a:pt x="42574" y="239940"/>
                </a:lnTo>
                <a:lnTo>
                  <a:pt x="43420" y="219019"/>
                </a:lnTo>
                <a:lnTo>
                  <a:pt x="50190" y="179354"/>
                </a:lnTo>
                <a:lnTo>
                  <a:pt x="63616" y="142833"/>
                </a:lnTo>
                <a:lnTo>
                  <a:pt x="94813" y="96761"/>
                </a:lnTo>
                <a:lnTo>
                  <a:pt x="138546" y="62650"/>
                </a:lnTo>
                <a:lnTo>
                  <a:pt x="174227" y="47411"/>
                </a:lnTo>
                <a:lnTo>
                  <a:pt x="214372" y="39668"/>
                </a:lnTo>
                <a:lnTo>
                  <a:pt x="236076" y="38700"/>
                </a:lnTo>
                <a:lnTo>
                  <a:pt x="370752" y="38700"/>
                </a:lnTo>
                <a:lnTo>
                  <a:pt x="352837" y="27965"/>
                </a:lnTo>
                <a:lnTo>
                  <a:pt x="331864" y="18072"/>
                </a:lnTo>
                <a:lnTo>
                  <a:pt x="309549" y="10168"/>
                </a:lnTo>
                <a:lnTo>
                  <a:pt x="286145" y="4520"/>
                </a:lnTo>
                <a:lnTo>
                  <a:pt x="261654" y="1130"/>
                </a:lnTo>
                <a:lnTo>
                  <a:pt x="236076" y="0"/>
                </a:lnTo>
                <a:close/>
              </a:path>
              <a:path w="472440" h="480060">
                <a:moveTo>
                  <a:pt x="370752" y="38700"/>
                </a:moveTo>
                <a:lnTo>
                  <a:pt x="236076" y="38700"/>
                </a:lnTo>
                <a:lnTo>
                  <a:pt x="257786" y="39668"/>
                </a:lnTo>
                <a:lnTo>
                  <a:pt x="278406" y="42572"/>
                </a:lnTo>
                <a:lnTo>
                  <a:pt x="316377" y="54186"/>
                </a:lnTo>
                <a:lnTo>
                  <a:pt x="364093" y="83939"/>
                </a:lnTo>
                <a:lnTo>
                  <a:pt x="399584" y="126264"/>
                </a:lnTo>
                <a:lnTo>
                  <a:pt x="421943" y="179354"/>
                </a:lnTo>
                <a:lnTo>
                  <a:pt x="428720" y="219019"/>
                </a:lnTo>
                <a:lnTo>
                  <a:pt x="429568" y="239940"/>
                </a:lnTo>
                <a:lnTo>
                  <a:pt x="428720" y="260866"/>
                </a:lnTo>
                <a:lnTo>
                  <a:pt x="421943" y="300536"/>
                </a:lnTo>
                <a:lnTo>
                  <a:pt x="408529" y="337057"/>
                </a:lnTo>
                <a:lnTo>
                  <a:pt x="377339" y="383140"/>
                </a:lnTo>
                <a:lnTo>
                  <a:pt x="333611" y="417242"/>
                </a:lnTo>
                <a:lnTo>
                  <a:pt x="297936" y="432484"/>
                </a:lnTo>
                <a:lnTo>
                  <a:pt x="257786" y="440223"/>
                </a:lnTo>
                <a:lnTo>
                  <a:pt x="236076" y="441190"/>
                </a:lnTo>
                <a:lnTo>
                  <a:pt x="371706" y="441190"/>
                </a:lnTo>
                <a:lnTo>
                  <a:pt x="406354" y="412500"/>
                </a:lnTo>
                <a:lnTo>
                  <a:pt x="433929" y="377502"/>
                </a:lnTo>
                <a:lnTo>
                  <a:pt x="454719" y="336387"/>
                </a:lnTo>
                <a:lnTo>
                  <a:pt x="467798" y="290182"/>
                </a:lnTo>
                <a:lnTo>
                  <a:pt x="472153" y="239940"/>
                </a:lnTo>
                <a:lnTo>
                  <a:pt x="471065" y="214346"/>
                </a:lnTo>
                <a:lnTo>
                  <a:pt x="462350" y="166299"/>
                </a:lnTo>
                <a:lnTo>
                  <a:pt x="445174" y="122656"/>
                </a:lnTo>
                <a:lnTo>
                  <a:pt x="420987" y="84766"/>
                </a:lnTo>
                <a:lnTo>
                  <a:pt x="390087" y="52961"/>
                </a:lnTo>
                <a:lnTo>
                  <a:pt x="372246" y="39595"/>
                </a:lnTo>
                <a:lnTo>
                  <a:pt x="370752" y="38700"/>
                </a:lnTo>
                <a:close/>
              </a:path>
            </a:pathLst>
          </a:custGeom>
          <a:solidFill>
            <a:srgbClr val="2127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0910693" y="3349039"/>
            <a:ext cx="43180" cy="457200"/>
          </a:xfrm>
          <a:custGeom>
            <a:avLst/>
            <a:gdLst/>
            <a:ahLst/>
            <a:cxnLst/>
            <a:rect l="l" t="t" r="r" b="b"/>
            <a:pathLst>
              <a:path w="43179" h="457200">
                <a:moveTo>
                  <a:pt x="42574" y="0"/>
                </a:moveTo>
                <a:lnTo>
                  <a:pt x="0" y="0"/>
                </a:lnTo>
                <a:lnTo>
                  <a:pt x="0" y="456666"/>
                </a:lnTo>
                <a:lnTo>
                  <a:pt x="42574" y="456666"/>
                </a:lnTo>
                <a:lnTo>
                  <a:pt x="42574" y="0"/>
                </a:lnTo>
                <a:close/>
              </a:path>
            </a:pathLst>
          </a:custGeom>
          <a:solidFill>
            <a:srgbClr val="2127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1165433" y="3349643"/>
            <a:ext cx="354965" cy="455930"/>
          </a:xfrm>
          <a:custGeom>
            <a:avLst/>
            <a:gdLst/>
            <a:ahLst/>
            <a:cxnLst/>
            <a:rect l="l" t="t" r="r" b="b"/>
            <a:pathLst>
              <a:path w="354965" h="455929">
                <a:moveTo>
                  <a:pt x="354774" y="0"/>
                </a:moveTo>
                <a:lnTo>
                  <a:pt x="0" y="0"/>
                </a:lnTo>
                <a:lnTo>
                  <a:pt x="0" y="38100"/>
                </a:lnTo>
                <a:lnTo>
                  <a:pt x="156108" y="38100"/>
                </a:lnTo>
                <a:lnTo>
                  <a:pt x="156108" y="455930"/>
                </a:lnTo>
                <a:lnTo>
                  <a:pt x="198678" y="455930"/>
                </a:lnTo>
                <a:lnTo>
                  <a:pt x="198678" y="38100"/>
                </a:lnTo>
                <a:lnTo>
                  <a:pt x="354774" y="38100"/>
                </a:lnTo>
                <a:lnTo>
                  <a:pt x="354774" y="0"/>
                </a:lnTo>
                <a:close/>
              </a:path>
            </a:pathLst>
          </a:custGeom>
          <a:solidFill>
            <a:srgbClr val="2127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576021" y="2152439"/>
            <a:ext cx="6450330" cy="26670"/>
          </a:xfrm>
          <a:custGeom>
            <a:avLst/>
            <a:gdLst/>
            <a:ahLst/>
            <a:cxnLst/>
            <a:rect l="l" t="t" r="r" b="b"/>
            <a:pathLst>
              <a:path w="6450330" h="26669">
                <a:moveTo>
                  <a:pt x="6450025" y="0"/>
                </a:moveTo>
                <a:lnTo>
                  <a:pt x="0" y="0"/>
                </a:lnTo>
                <a:lnTo>
                  <a:pt x="0" y="13233"/>
                </a:lnTo>
                <a:lnTo>
                  <a:pt x="0" y="26466"/>
                </a:lnTo>
                <a:lnTo>
                  <a:pt x="6450025" y="26466"/>
                </a:lnTo>
                <a:lnTo>
                  <a:pt x="6450025" y="13233"/>
                </a:lnTo>
                <a:lnTo>
                  <a:pt x="6450025" y="0"/>
                </a:lnTo>
                <a:close/>
              </a:path>
            </a:pathLst>
          </a:custGeom>
          <a:solidFill>
            <a:srgbClr val="2127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1628285" y="3545325"/>
            <a:ext cx="1398270" cy="26670"/>
          </a:xfrm>
          <a:custGeom>
            <a:avLst/>
            <a:gdLst/>
            <a:ahLst/>
            <a:cxnLst/>
            <a:rect l="l" t="t" r="r" b="b"/>
            <a:pathLst>
              <a:path w="1398269" h="26670">
                <a:moveTo>
                  <a:pt x="1397762" y="0"/>
                </a:moveTo>
                <a:lnTo>
                  <a:pt x="0" y="0"/>
                </a:lnTo>
                <a:lnTo>
                  <a:pt x="0" y="26454"/>
                </a:lnTo>
                <a:lnTo>
                  <a:pt x="1397762" y="26454"/>
                </a:lnTo>
                <a:lnTo>
                  <a:pt x="1397762" y="13220"/>
                </a:lnTo>
                <a:lnTo>
                  <a:pt x="1397762" y="0"/>
                </a:lnTo>
                <a:close/>
              </a:path>
            </a:pathLst>
          </a:custGeom>
          <a:solidFill>
            <a:srgbClr val="2127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576021" y="3545325"/>
            <a:ext cx="1260475" cy="26670"/>
          </a:xfrm>
          <a:custGeom>
            <a:avLst/>
            <a:gdLst/>
            <a:ahLst/>
            <a:cxnLst/>
            <a:rect l="l" t="t" r="r" b="b"/>
            <a:pathLst>
              <a:path w="1260475" h="26670">
                <a:moveTo>
                  <a:pt x="1260119" y="0"/>
                </a:moveTo>
                <a:lnTo>
                  <a:pt x="0" y="0"/>
                </a:lnTo>
                <a:lnTo>
                  <a:pt x="0" y="13220"/>
                </a:lnTo>
                <a:lnTo>
                  <a:pt x="0" y="26454"/>
                </a:lnTo>
                <a:lnTo>
                  <a:pt x="1260119" y="26454"/>
                </a:lnTo>
                <a:lnTo>
                  <a:pt x="1260119" y="13220"/>
                </a:lnTo>
                <a:lnTo>
                  <a:pt x="1260119" y="0"/>
                </a:lnTo>
                <a:close/>
              </a:path>
            </a:pathLst>
          </a:custGeom>
          <a:solidFill>
            <a:srgbClr val="2127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093991" y="2466574"/>
            <a:ext cx="377825" cy="674370"/>
          </a:xfrm>
          <a:custGeom>
            <a:avLst/>
            <a:gdLst/>
            <a:ahLst/>
            <a:cxnLst/>
            <a:rect l="l" t="t" r="r" b="b"/>
            <a:pathLst>
              <a:path w="377825" h="674369">
                <a:moveTo>
                  <a:pt x="377202" y="617220"/>
                </a:moveTo>
                <a:lnTo>
                  <a:pt x="62865" y="617220"/>
                </a:lnTo>
                <a:lnTo>
                  <a:pt x="62865" y="0"/>
                </a:lnTo>
                <a:lnTo>
                  <a:pt x="0" y="0"/>
                </a:lnTo>
                <a:lnTo>
                  <a:pt x="0" y="617220"/>
                </a:lnTo>
                <a:lnTo>
                  <a:pt x="0" y="674370"/>
                </a:lnTo>
                <a:lnTo>
                  <a:pt x="377202" y="674370"/>
                </a:lnTo>
                <a:lnTo>
                  <a:pt x="377202" y="617220"/>
                </a:lnTo>
                <a:close/>
              </a:path>
            </a:pathLst>
          </a:custGeom>
          <a:solidFill>
            <a:srgbClr val="2127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570254" y="2466574"/>
            <a:ext cx="427990" cy="674370"/>
          </a:xfrm>
          <a:custGeom>
            <a:avLst/>
            <a:gdLst/>
            <a:ahLst/>
            <a:cxnLst/>
            <a:rect l="l" t="t" r="r" b="b"/>
            <a:pathLst>
              <a:path w="427990" h="674369">
                <a:moveTo>
                  <a:pt x="427685" y="617220"/>
                </a:moveTo>
                <a:lnTo>
                  <a:pt x="62865" y="617220"/>
                </a:lnTo>
                <a:lnTo>
                  <a:pt x="62865" y="525780"/>
                </a:lnTo>
                <a:lnTo>
                  <a:pt x="337616" y="525780"/>
                </a:lnTo>
                <a:lnTo>
                  <a:pt x="337616" y="468630"/>
                </a:lnTo>
                <a:lnTo>
                  <a:pt x="62865" y="468630"/>
                </a:lnTo>
                <a:lnTo>
                  <a:pt x="62865" y="57150"/>
                </a:lnTo>
                <a:lnTo>
                  <a:pt x="412445" y="57150"/>
                </a:lnTo>
                <a:lnTo>
                  <a:pt x="412445" y="0"/>
                </a:lnTo>
                <a:lnTo>
                  <a:pt x="0" y="0"/>
                </a:lnTo>
                <a:lnTo>
                  <a:pt x="0" y="57150"/>
                </a:lnTo>
                <a:lnTo>
                  <a:pt x="0" y="468630"/>
                </a:lnTo>
                <a:lnTo>
                  <a:pt x="0" y="525780"/>
                </a:lnTo>
                <a:lnTo>
                  <a:pt x="0" y="617220"/>
                </a:lnTo>
                <a:lnTo>
                  <a:pt x="0" y="674370"/>
                </a:lnTo>
                <a:lnTo>
                  <a:pt x="427685" y="674370"/>
                </a:lnTo>
                <a:lnTo>
                  <a:pt x="427685" y="617220"/>
                </a:lnTo>
                <a:close/>
              </a:path>
            </a:pathLst>
          </a:custGeom>
          <a:solidFill>
            <a:srgbClr val="2127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9488564" y="2466574"/>
            <a:ext cx="427990" cy="674370"/>
          </a:xfrm>
          <a:custGeom>
            <a:avLst/>
            <a:gdLst/>
            <a:ahLst/>
            <a:cxnLst/>
            <a:rect l="l" t="t" r="r" b="b"/>
            <a:pathLst>
              <a:path w="427990" h="674369">
                <a:moveTo>
                  <a:pt x="427685" y="617220"/>
                </a:moveTo>
                <a:lnTo>
                  <a:pt x="62877" y="617220"/>
                </a:lnTo>
                <a:lnTo>
                  <a:pt x="62877" y="525780"/>
                </a:lnTo>
                <a:lnTo>
                  <a:pt x="337616" y="525780"/>
                </a:lnTo>
                <a:lnTo>
                  <a:pt x="337616" y="468630"/>
                </a:lnTo>
                <a:lnTo>
                  <a:pt x="62877" y="468630"/>
                </a:lnTo>
                <a:lnTo>
                  <a:pt x="62877" y="57150"/>
                </a:lnTo>
                <a:lnTo>
                  <a:pt x="412457" y="57150"/>
                </a:lnTo>
                <a:lnTo>
                  <a:pt x="412457" y="0"/>
                </a:lnTo>
                <a:lnTo>
                  <a:pt x="0" y="0"/>
                </a:lnTo>
                <a:lnTo>
                  <a:pt x="0" y="57150"/>
                </a:lnTo>
                <a:lnTo>
                  <a:pt x="0" y="468630"/>
                </a:lnTo>
                <a:lnTo>
                  <a:pt x="0" y="525780"/>
                </a:lnTo>
                <a:lnTo>
                  <a:pt x="0" y="617220"/>
                </a:lnTo>
                <a:lnTo>
                  <a:pt x="0" y="674370"/>
                </a:lnTo>
                <a:lnTo>
                  <a:pt x="427685" y="674370"/>
                </a:lnTo>
                <a:lnTo>
                  <a:pt x="427685" y="617220"/>
                </a:lnTo>
                <a:close/>
              </a:path>
            </a:pathLst>
          </a:custGeom>
          <a:solidFill>
            <a:srgbClr val="2127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8047474" y="2466563"/>
            <a:ext cx="643255" cy="675005"/>
          </a:xfrm>
          <a:custGeom>
            <a:avLst/>
            <a:gdLst/>
            <a:ahLst/>
            <a:cxnLst/>
            <a:rect l="l" t="t" r="r" b="b"/>
            <a:pathLst>
              <a:path w="643254" h="675005">
                <a:moveTo>
                  <a:pt x="359109" y="0"/>
                </a:moveTo>
                <a:lnTo>
                  <a:pt x="294336" y="0"/>
                </a:lnTo>
                <a:lnTo>
                  <a:pt x="0" y="674398"/>
                </a:lnTo>
                <a:lnTo>
                  <a:pt x="65725" y="674398"/>
                </a:lnTo>
                <a:lnTo>
                  <a:pt x="141932" y="495325"/>
                </a:lnTo>
                <a:lnTo>
                  <a:pt x="567592" y="495325"/>
                </a:lnTo>
                <a:lnTo>
                  <a:pt x="543538" y="438175"/>
                </a:lnTo>
                <a:lnTo>
                  <a:pt x="166696" y="438175"/>
                </a:lnTo>
                <a:lnTo>
                  <a:pt x="323864" y="68584"/>
                </a:lnTo>
                <a:lnTo>
                  <a:pt x="387976" y="68584"/>
                </a:lnTo>
                <a:lnTo>
                  <a:pt x="359109" y="0"/>
                </a:lnTo>
                <a:close/>
              </a:path>
              <a:path w="643254" h="675005">
                <a:moveTo>
                  <a:pt x="567592" y="495325"/>
                </a:moveTo>
                <a:lnTo>
                  <a:pt x="499136" y="495325"/>
                </a:lnTo>
                <a:lnTo>
                  <a:pt x="572474" y="674398"/>
                </a:lnTo>
                <a:lnTo>
                  <a:pt x="642964" y="674398"/>
                </a:lnTo>
                <a:lnTo>
                  <a:pt x="567592" y="495325"/>
                </a:lnTo>
                <a:close/>
              </a:path>
              <a:path w="643254" h="675005">
                <a:moveTo>
                  <a:pt x="387976" y="68584"/>
                </a:moveTo>
                <a:lnTo>
                  <a:pt x="323864" y="68584"/>
                </a:lnTo>
                <a:lnTo>
                  <a:pt x="476268" y="438175"/>
                </a:lnTo>
                <a:lnTo>
                  <a:pt x="543538" y="438175"/>
                </a:lnTo>
                <a:lnTo>
                  <a:pt x="387976" y="68584"/>
                </a:lnTo>
                <a:close/>
              </a:path>
            </a:pathLst>
          </a:custGeom>
          <a:solidFill>
            <a:srgbClr val="2127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8779026" y="2466565"/>
            <a:ext cx="574040" cy="675005"/>
          </a:xfrm>
          <a:custGeom>
            <a:avLst/>
            <a:gdLst/>
            <a:ahLst/>
            <a:cxnLst/>
            <a:rect l="l" t="t" r="r" b="b"/>
            <a:pathLst>
              <a:path w="574040" h="675005">
                <a:moveTo>
                  <a:pt x="208600" y="0"/>
                </a:moveTo>
                <a:lnTo>
                  <a:pt x="0" y="0"/>
                </a:lnTo>
                <a:lnTo>
                  <a:pt x="0" y="674398"/>
                </a:lnTo>
                <a:lnTo>
                  <a:pt x="208600" y="674398"/>
                </a:lnTo>
                <a:lnTo>
                  <a:pt x="250753" y="673059"/>
                </a:lnTo>
                <a:lnTo>
                  <a:pt x="289569" y="669041"/>
                </a:lnTo>
                <a:lnTo>
                  <a:pt x="357203" y="652964"/>
                </a:lnTo>
                <a:lnTo>
                  <a:pt x="413033" y="628559"/>
                </a:lnTo>
                <a:lnTo>
                  <a:pt x="431907" y="617248"/>
                </a:lnTo>
                <a:lnTo>
                  <a:pt x="62867" y="617248"/>
                </a:lnTo>
                <a:lnTo>
                  <a:pt x="62867" y="57150"/>
                </a:lnTo>
                <a:lnTo>
                  <a:pt x="431890" y="57150"/>
                </a:lnTo>
                <a:lnTo>
                  <a:pt x="413033" y="45844"/>
                </a:lnTo>
                <a:lnTo>
                  <a:pt x="357203" y="21433"/>
                </a:lnTo>
                <a:lnTo>
                  <a:pt x="289569" y="5357"/>
                </a:lnTo>
                <a:lnTo>
                  <a:pt x="250753" y="1339"/>
                </a:lnTo>
                <a:lnTo>
                  <a:pt x="208600" y="0"/>
                </a:lnTo>
                <a:close/>
              </a:path>
              <a:path w="574040" h="675005">
                <a:moveTo>
                  <a:pt x="431890" y="57150"/>
                </a:moveTo>
                <a:lnTo>
                  <a:pt x="192412" y="57150"/>
                </a:lnTo>
                <a:lnTo>
                  <a:pt x="225210" y="58193"/>
                </a:lnTo>
                <a:lnTo>
                  <a:pt x="256943" y="61322"/>
                </a:lnTo>
                <a:lnTo>
                  <a:pt x="317194" y="73819"/>
                </a:lnTo>
                <a:lnTo>
                  <a:pt x="371484" y="94898"/>
                </a:lnTo>
                <a:lnTo>
                  <a:pt x="418165" y="124781"/>
                </a:lnTo>
                <a:lnTo>
                  <a:pt x="456504" y="163716"/>
                </a:lnTo>
                <a:lnTo>
                  <a:pt x="485796" y="211941"/>
                </a:lnTo>
                <a:lnTo>
                  <a:pt x="504370" y="269692"/>
                </a:lnTo>
                <a:lnTo>
                  <a:pt x="510560" y="337204"/>
                </a:lnTo>
                <a:lnTo>
                  <a:pt x="509013" y="372178"/>
                </a:lnTo>
                <a:lnTo>
                  <a:pt x="496632" y="434804"/>
                </a:lnTo>
                <a:lnTo>
                  <a:pt x="472281" y="487728"/>
                </a:lnTo>
                <a:lnTo>
                  <a:pt x="438465" y="531306"/>
                </a:lnTo>
                <a:lnTo>
                  <a:pt x="395778" y="565660"/>
                </a:lnTo>
                <a:lnTo>
                  <a:pt x="345288" y="591143"/>
                </a:lnTo>
                <a:lnTo>
                  <a:pt x="287606" y="607870"/>
                </a:lnTo>
                <a:lnTo>
                  <a:pt x="225210" y="616205"/>
                </a:lnTo>
                <a:lnTo>
                  <a:pt x="192412" y="617248"/>
                </a:lnTo>
                <a:lnTo>
                  <a:pt x="431907" y="617248"/>
                </a:lnTo>
                <a:lnTo>
                  <a:pt x="477817" y="581083"/>
                </a:lnTo>
                <a:lnTo>
                  <a:pt x="509725" y="544169"/>
                </a:lnTo>
                <a:lnTo>
                  <a:pt x="533358" y="504340"/>
                </a:lnTo>
                <a:lnTo>
                  <a:pt x="550500" y="465522"/>
                </a:lnTo>
                <a:lnTo>
                  <a:pt x="561731" y="428613"/>
                </a:lnTo>
                <a:lnTo>
                  <a:pt x="570569" y="379580"/>
                </a:lnTo>
                <a:lnTo>
                  <a:pt x="573427" y="337204"/>
                </a:lnTo>
                <a:lnTo>
                  <a:pt x="573250" y="329911"/>
                </a:lnTo>
                <a:lnTo>
                  <a:pt x="568634" y="279360"/>
                </a:lnTo>
                <a:lnTo>
                  <a:pt x="556757" y="227657"/>
                </a:lnTo>
                <a:lnTo>
                  <a:pt x="542702" y="189674"/>
                </a:lnTo>
                <a:lnTo>
                  <a:pt x="522465" y="150026"/>
                </a:lnTo>
                <a:lnTo>
                  <a:pt x="494843" y="111330"/>
                </a:lnTo>
                <a:lnTo>
                  <a:pt x="458645" y="76207"/>
                </a:lnTo>
                <a:lnTo>
                  <a:pt x="437116" y="60283"/>
                </a:lnTo>
                <a:lnTo>
                  <a:pt x="431890" y="57150"/>
                </a:lnTo>
                <a:close/>
              </a:path>
            </a:pathLst>
          </a:custGeom>
          <a:solidFill>
            <a:srgbClr val="2127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0058275" y="2466560"/>
            <a:ext cx="441325" cy="675005"/>
          </a:xfrm>
          <a:custGeom>
            <a:avLst/>
            <a:gdLst/>
            <a:ahLst/>
            <a:cxnLst/>
            <a:rect l="l" t="t" r="r" b="b"/>
            <a:pathLst>
              <a:path w="441325" h="675005">
                <a:moveTo>
                  <a:pt x="177167" y="0"/>
                </a:moveTo>
                <a:lnTo>
                  <a:pt x="0" y="0"/>
                </a:lnTo>
                <a:lnTo>
                  <a:pt x="0" y="674398"/>
                </a:lnTo>
                <a:lnTo>
                  <a:pt x="62867" y="674398"/>
                </a:lnTo>
                <a:lnTo>
                  <a:pt x="62867" y="354355"/>
                </a:lnTo>
                <a:lnTo>
                  <a:pt x="247108" y="354355"/>
                </a:lnTo>
                <a:lnTo>
                  <a:pt x="244798" y="350544"/>
                </a:lnTo>
                <a:lnTo>
                  <a:pt x="258789" y="348284"/>
                </a:lnTo>
                <a:lnTo>
                  <a:pt x="273136" y="345307"/>
                </a:lnTo>
                <a:lnTo>
                  <a:pt x="317819" y="331819"/>
                </a:lnTo>
                <a:lnTo>
                  <a:pt x="358627" y="308147"/>
                </a:lnTo>
                <a:lnTo>
                  <a:pt x="371123" y="297195"/>
                </a:lnTo>
                <a:lnTo>
                  <a:pt x="62867" y="297195"/>
                </a:lnTo>
                <a:lnTo>
                  <a:pt x="62867" y="57160"/>
                </a:lnTo>
                <a:lnTo>
                  <a:pt x="371413" y="57160"/>
                </a:lnTo>
                <a:lnTo>
                  <a:pt x="366732" y="52396"/>
                </a:lnTo>
                <a:lnTo>
                  <a:pt x="330650" y="27753"/>
                </a:lnTo>
                <a:lnTo>
                  <a:pt x="289801" y="12867"/>
                </a:lnTo>
                <a:lnTo>
                  <a:pt x="249805" y="4534"/>
                </a:lnTo>
                <a:lnTo>
                  <a:pt x="192890" y="246"/>
                </a:lnTo>
                <a:lnTo>
                  <a:pt x="184435" y="62"/>
                </a:lnTo>
                <a:lnTo>
                  <a:pt x="177167" y="0"/>
                </a:lnTo>
                <a:close/>
              </a:path>
              <a:path w="441325" h="675005">
                <a:moveTo>
                  <a:pt x="247108" y="354355"/>
                </a:moveTo>
                <a:lnTo>
                  <a:pt x="180025" y="354355"/>
                </a:lnTo>
                <a:lnTo>
                  <a:pt x="369580" y="674398"/>
                </a:lnTo>
                <a:lnTo>
                  <a:pt x="441023" y="674398"/>
                </a:lnTo>
                <a:lnTo>
                  <a:pt x="247108" y="354355"/>
                </a:lnTo>
                <a:close/>
              </a:path>
              <a:path w="441325" h="675005">
                <a:moveTo>
                  <a:pt x="371413" y="57160"/>
                </a:moveTo>
                <a:lnTo>
                  <a:pt x="196224" y="57160"/>
                </a:lnTo>
                <a:lnTo>
                  <a:pt x="219831" y="57935"/>
                </a:lnTo>
                <a:lnTo>
                  <a:pt x="241114" y="60258"/>
                </a:lnTo>
                <a:lnTo>
                  <a:pt x="291324" y="76090"/>
                </a:lnTo>
                <a:lnTo>
                  <a:pt x="324817" y="100017"/>
                </a:lnTo>
                <a:lnTo>
                  <a:pt x="348156" y="139074"/>
                </a:lnTo>
                <a:lnTo>
                  <a:pt x="354345" y="177177"/>
                </a:lnTo>
                <a:lnTo>
                  <a:pt x="353956" y="185986"/>
                </a:lnTo>
                <a:lnTo>
                  <a:pt x="344368" y="225584"/>
                </a:lnTo>
                <a:lnTo>
                  <a:pt x="315378" y="263028"/>
                </a:lnTo>
                <a:lnTo>
                  <a:pt x="276714" y="284808"/>
                </a:lnTo>
                <a:lnTo>
                  <a:pt x="219831" y="296421"/>
                </a:lnTo>
                <a:lnTo>
                  <a:pt x="196224" y="297195"/>
                </a:lnTo>
                <a:lnTo>
                  <a:pt x="371123" y="297195"/>
                </a:lnTo>
                <a:lnTo>
                  <a:pt x="400542" y="257185"/>
                </a:lnTo>
                <a:lnTo>
                  <a:pt x="416170" y="200395"/>
                </a:lnTo>
                <a:lnTo>
                  <a:pt x="417212" y="177177"/>
                </a:lnTo>
                <a:lnTo>
                  <a:pt x="416319" y="156107"/>
                </a:lnTo>
                <a:lnTo>
                  <a:pt x="402919" y="102876"/>
                </a:lnTo>
                <a:lnTo>
                  <a:pt x="377205" y="63055"/>
                </a:lnTo>
                <a:lnTo>
                  <a:pt x="371413" y="57160"/>
                </a:lnTo>
                <a:close/>
              </a:path>
            </a:pathLst>
          </a:custGeom>
          <a:solidFill>
            <a:srgbClr val="2127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0581219" y="2449422"/>
            <a:ext cx="429259" cy="709295"/>
          </a:xfrm>
          <a:custGeom>
            <a:avLst/>
            <a:gdLst/>
            <a:ahLst/>
            <a:cxnLst/>
            <a:rect l="l" t="t" r="r" b="b"/>
            <a:pathLst>
              <a:path w="429259" h="709294">
                <a:moveTo>
                  <a:pt x="234327" y="0"/>
                </a:moveTo>
                <a:lnTo>
                  <a:pt x="192402" y="2976"/>
                </a:lnTo>
                <a:lnTo>
                  <a:pt x="152393" y="11905"/>
                </a:lnTo>
                <a:lnTo>
                  <a:pt x="115605" y="26673"/>
                </a:lnTo>
                <a:lnTo>
                  <a:pt x="83348" y="47150"/>
                </a:lnTo>
                <a:lnTo>
                  <a:pt x="45290" y="88587"/>
                </a:lnTo>
                <a:lnTo>
                  <a:pt x="27991" y="123264"/>
                </a:lnTo>
                <a:lnTo>
                  <a:pt x="19183" y="163032"/>
                </a:lnTo>
                <a:lnTo>
                  <a:pt x="18083" y="184790"/>
                </a:lnTo>
                <a:lnTo>
                  <a:pt x="19005" y="207654"/>
                </a:lnTo>
                <a:lnTo>
                  <a:pt x="26387" y="247663"/>
                </a:lnTo>
                <a:lnTo>
                  <a:pt x="50107" y="294454"/>
                </a:lnTo>
                <a:lnTo>
                  <a:pt x="85145" y="328831"/>
                </a:lnTo>
                <a:lnTo>
                  <a:pt x="128100" y="353392"/>
                </a:lnTo>
                <a:lnTo>
                  <a:pt x="175618" y="371787"/>
                </a:lnTo>
                <a:lnTo>
                  <a:pt x="208249" y="382447"/>
                </a:lnTo>
                <a:lnTo>
                  <a:pt x="255761" y="398165"/>
                </a:lnTo>
                <a:lnTo>
                  <a:pt x="298699" y="416287"/>
                </a:lnTo>
                <a:lnTo>
                  <a:pt x="333734" y="440194"/>
                </a:lnTo>
                <a:lnTo>
                  <a:pt x="357464" y="473236"/>
                </a:lnTo>
                <a:lnTo>
                  <a:pt x="365768" y="519125"/>
                </a:lnTo>
                <a:lnTo>
                  <a:pt x="365023" y="533986"/>
                </a:lnTo>
                <a:lnTo>
                  <a:pt x="353874" y="573898"/>
                </a:lnTo>
                <a:lnTo>
                  <a:pt x="331178" y="606321"/>
                </a:lnTo>
                <a:lnTo>
                  <a:pt x="299202" y="630580"/>
                </a:lnTo>
                <a:lnTo>
                  <a:pt x="259318" y="646177"/>
                </a:lnTo>
                <a:lnTo>
                  <a:pt x="214307" y="651540"/>
                </a:lnTo>
                <a:lnTo>
                  <a:pt x="189749" y="650230"/>
                </a:lnTo>
                <a:lnTo>
                  <a:pt x="144740" y="639750"/>
                </a:lnTo>
                <a:lnTo>
                  <a:pt x="105456" y="618735"/>
                </a:lnTo>
                <a:lnTo>
                  <a:pt x="73305" y="586821"/>
                </a:lnTo>
                <a:lnTo>
                  <a:pt x="59998" y="566757"/>
                </a:lnTo>
                <a:lnTo>
                  <a:pt x="0" y="606766"/>
                </a:lnTo>
                <a:lnTo>
                  <a:pt x="44037" y="654041"/>
                </a:lnTo>
                <a:lnTo>
                  <a:pt x="96196" y="685350"/>
                </a:lnTo>
                <a:lnTo>
                  <a:pt x="155014" y="702851"/>
                </a:lnTo>
                <a:lnTo>
                  <a:pt x="219071" y="708690"/>
                </a:lnTo>
                <a:lnTo>
                  <a:pt x="239374" y="707915"/>
                </a:lnTo>
                <a:lnTo>
                  <a:pt x="278907" y="701719"/>
                </a:lnTo>
                <a:lnTo>
                  <a:pt x="316616" y="689373"/>
                </a:lnTo>
                <a:lnTo>
                  <a:pt x="350189" y="671034"/>
                </a:lnTo>
                <a:lnTo>
                  <a:pt x="391362" y="632602"/>
                </a:lnTo>
                <a:lnTo>
                  <a:pt x="411484" y="600096"/>
                </a:lnTo>
                <a:lnTo>
                  <a:pt x="424352" y="562238"/>
                </a:lnTo>
                <a:lnTo>
                  <a:pt x="428636" y="519125"/>
                </a:lnTo>
                <a:lnTo>
                  <a:pt x="427030" y="489391"/>
                </a:lnTo>
                <a:lnTo>
                  <a:pt x="414177" y="440098"/>
                </a:lnTo>
                <a:lnTo>
                  <a:pt x="389259" y="403665"/>
                </a:lnTo>
                <a:lnTo>
                  <a:pt x="357106" y="375807"/>
                </a:lnTo>
                <a:lnTo>
                  <a:pt x="318912" y="355329"/>
                </a:lnTo>
                <a:lnTo>
                  <a:pt x="276996" y="339374"/>
                </a:lnTo>
                <a:lnTo>
                  <a:pt x="232585" y="326720"/>
                </a:lnTo>
                <a:lnTo>
                  <a:pt x="211214" y="320054"/>
                </a:lnTo>
                <a:lnTo>
                  <a:pt x="170979" y="305289"/>
                </a:lnTo>
                <a:lnTo>
                  <a:pt x="135608" y="286713"/>
                </a:lnTo>
                <a:lnTo>
                  <a:pt x="95421" y="247387"/>
                </a:lnTo>
                <a:lnTo>
                  <a:pt x="82558" y="208576"/>
                </a:lnTo>
                <a:lnTo>
                  <a:pt x="80950" y="184790"/>
                </a:lnTo>
                <a:lnTo>
                  <a:pt x="81725" y="169137"/>
                </a:lnTo>
                <a:lnTo>
                  <a:pt x="93337" y="128592"/>
                </a:lnTo>
                <a:lnTo>
                  <a:pt x="116468" y="97422"/>
                </a:lnTo>
                <a:lnTo>
                  <a:pt x="148469" y="75249"/>
                </a:lnTo>
                <a:lnTo>
                  <a:pt x="188299" y="61708"/>
                </a:lnTo>
                <a:lnTo>
                  <a:pt x="232411" y="57150"/>
                </a:lnTo>
                <a:lnTo>
                  <a:pt x="253566" y="58192"/>
                </a:lnTo>
                <a:lnTo>
                  <a:pt x="291434" y="66528"/>
                </a:lnTo>
                <a:lnTo>
                  <a:pt x="338017" y="94658"/>
                </a:lnTo>
                <a:lnTo>
                  <a:pt x="363873" y="123828"/>
                </a:lnTo>
                <a:lnTo>
                  <a:pt x="418154" y="84772"/>
                </a:lnTo>
                <a:lnTo>
                  <a:pt x="380653" y="45600"/>
                </a:lnTo>
                <a:lnTo>
                  <a:pt x="336712" y="19528"/>
                </a:lnTo>
                <a:lnTo>
                  <a:pt x="287538" y="4883"/>
                </a:lnTo>
                <a:lnTo>
                  <a:pt x="261436" y="1221"/>
                </a:lnTo>
                <a:lnTo>
                  <a:pt x="234327" y="0"/>
                </a:lnTo>
                <a:close/>
              </a:path>
            </a:pathLst>
          </a:custGeom>
          <a:solidFill>
            <a:srgbClr val="2127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1152733" y="2466574"/>
            <a:ext cx="503555" cy="674370"/>
          </a:xfrm>
          <a:custGeom>
            <a:avLst/>
            <a:gdLst/>
            <a:ahLst/>
            <a:cxnLst/>
            <a:rect l="l" t="t" r="r" b="b"/>
            <a:pathLst>
              <a:path w="503554" h="674369">
                <a:moveTo>
                  <a:pt x="502945" y="0"/>
                </a:moveTo>
                <a:lnTo>
                  <a:pt x="440080" y="0"/>
                </a:lnTo>
                <a:lnTo>
                  <a:pt x="440080" y="468630"/>
                </a:lnTo>
                <a:lnTo>
                  <a:pt x="62877" y="468630"/>
                </a:lnTo>
                <a:lnTo>
                  <a:pt x="62877" y="0"/>
                </a:lnTo>
                <a:lnTo>
                  <a:pt x="0" y="0"/>
                </a:lnTo>
                <a:lnTo>
                  <a:pt x="0" y="468630"/>
                </a:lnTo>
                <a:lnTo>
                  <a:pt x="0" y="525780"/>
                </a:lnTo>
                <a:lnTo>
                  <a:pt x="0" y="674370"/>
                </a:lnTo>
                <a:lnTo>
                  <a:pt x="62877" y="674370"/>
                </a:lnTo>
                <a:lnTo>
                  <a:pt x="62877" y="525780"/>
                </a:lnTo>
                <a:lnTo>
                  <a:pt x="440080" y="525780"/>
                </a:lnTo>
                <a:lnTo>
                  <a:pt x="440080" y="674370"/>
                </a:lnTo>
                <a:lnTo>
                  <a:pt x="502945" y="674370"/>
                </a:lnTo>
                <a:lnTo>
                  <a:pt x="502945" y="525780"/>
                </a:lnTo>
                <a:lnTo>
                  <a:pt x="502945" y="468630"/>
                </a:lnTo>
                <a:lnTo>
                  <a:pt x="502945" y="0"/>
                </a:lnTo>
                <a:close/>
              </a:path>
            </a:pathLst>
          </a:custGeom>
          <a:solidFill>
            <a:srgbClr val="2127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1840466" y="2466563"/>
            <a:ext cx="62865" cy="675005"/>
          </a:xfrm>
          <a:custGeom>
            <a:avLst/>
            <a:gdLst/>
            <a:ahLst/>
            <a:cxnLst/>
            <a:rect l="l" t="t" r="r" b="b"/>
            <a:pathLst>
              <a:path w="62865" h="675005">
                <a:moveTo>
                  <a:pt x="62867" y="0"/>
                </a:moveTo>
                <a:lnTo>
                  <a:pt x="0" y="0"/>
                </a:lnTo>
                <a:lnTo>
                  <a:pt x="0" y="674398"/>
                </a:lnTo>
                <a:lnTo>
                  <a:pt x="62867" y="674398"/>
                </a:lnTo>
                <a:lnTo>
                  <a:pt x="62867" y="0"/>
                </a:lnTo>
                <a:close/>
              </a:path>
            </a:pathLst>
          </a:custGeom>
          <a:solidFill>
            <a:srgbClr val="2127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2088127" y="2466560"/>
            <a:ext cx="412115" cy="675005"/>
          </a:xfrm>
          <a:custGeom>
            <a:avLst/>
            <a:gdLst/>
            <a:ahLst/>
            <a:cxnLst/>
            <a:rect l="l" t="t" r="r" b="b"/>
            <a:pathLst>
              <a:path w="412115" h="675005">
                <a:moveTo>
                  <a:pt x="194318" y="0"/>
                </a:moveTo>
                <a:lnTo>
                  <a:pt x="0" y="0"/>
                </a:lnTo>
                <a:lnTo>
                  <a:pt x="0" y="674398"/>
                </a:lnTo>
                <a:lnTo>
                  <a:pt x="62867" y="674398"/>
                </a:lnTo>
                <a:lnTo>
                  <a:pt x="62867" y="354355"/>
                </a:lnTo>
                <a:lnTo>
                  <a:pt x="208600" y="354355"/>
                </a:lnTo>
                <a:lnTo>
                  <a:pt x="247766" y="351737"/>
                </a:lnTo>
                <a:lnTo>
                  <a:pt x="285289" y="343874"/>
                </a:lnTo>
                <a:lnTo>
                  <a:pt x="335461" y="321993"/>
                </a:lnTo>
                <a:lnTo>
                  <a:pt x="366424" y="297195"/>
                </a:lnTo>
                <a:lnTo>
                  <a:pt x="62867" y="297195"/>
                </a:lnTo>
                <a:lnTo>
                  <a:pt x="62867" y="57160"/>
                </a:lnTo>
                <a:lnTo>
                  <a:pt x="364709" y="57160"/>
                </a:lnTo>
                <a:lnTo>
                  <a:pt x="353859" y="47125"/>
                </a:lnTo>
                <a:lnTo>
                  <a:pt x="305044" y="19178"/>
                </a:lnTo>
                <a:lnTo>
                  <a:pt x="268138" y="8104"/>
                </a:lnTo>
                <a:lnTo>
                  <a:pt x="230388" y="2030"/>
                </a:lnTo>
                <a:lnTo>
                  <a:pt x="212143" y="508"/>
                </a:lnTo>
                <a:lnTo>
                  <a:pt x="194318" y="0"/>
                </a:lnTo>
                <a:close/>
              </a:path>
              <a:path w="412115" h="675005">
                <a:moveTo>
                  <a:pt x="364709" y="57160"/>
                </a:moveTo>
                <a:lnTo>
                  <a:pt x="201941" y="57160"/>
                </a:lnTo>
                <a:lnTo>
                  <a:pt x="215261" y="57578"/>
                </a:lnTo>
                <a:lnTo>
                  <a:pt x="228595" y="58830"/>
                </a:lnTo>
                <a:lnTo>
                  <a:pt x="268222" y="67672"/>
                </a:lnTo>
                <a:lnTo>
                  <a:pt x="302420" y="85253"/>
                </a:lnTo>
                <a:lnTo>
                  <a:pt x="335769" y="122886"/>
                </a:lnTo>
                <a:lnTo>
                  <a:pt x="347822" y="162536"/>
                </a:lnTo>
                <a:lnTo>
                  <a:pt x="348628" y="178130"/>
                </a:lnTo>
                <a:lnTo>
                  <a:pt x="347853" y="194151"/>
                </a:lnTo>
                <a:lnTo>
                  <a:pt x="336251" y="234327"/>
                </a:lnTo>
                <a:lnTo>
                  <a:pt x="303865" y="270996"/>
                </a:lnTo>
                <a:lnTo>
                  <a:pt x="258138" y="291006"/>
                </a:lnTo>
                <a:lnTo>
                  <a:pt x="219018" y="296809"/>
                </a:lnTo>
                <a:lnTo>
                  <a:pt x="205752" y="297195"/>
                </a:lnTo>
                <a:lnTo>
                  <a:pt x="366424" y="297195"/>
                </a:lnTo>
                <a:lnTo>
                  <a:pt x="394825" y="257185"/>
                </a:lnTo>
                <a:lnTo>
                  <a:pt x="407322" y="220756"/>
                </a:lnTo>
                <a:lnTo>
                  <a:pt x="411495" y="178130"/>
                </a:lnTo>
                <a:lnTo>
                  <a:pt x="410213" y="153041"/>
                </a:lnTo>
                <a:lnTo>
                  <a:pt x="399970" y="109463"/>
                </a:lnTo>
                <a:lnTo>
                  <a:pt x="380053" y="74512"/>
                </a:lnTo>
                <a:lnTo>
                  <a:pt x="367668" y="59897"/>
                </a:lnTo>
                <a:lnTo>
                  <a:pt x="364709" y="57160"/>
                </a:lnTo>
                <a:close/>
              </a:path>
            </a:pathLst>
          </a:custGeom>
          <a:solidFill>
            <a:srgbClr val="21275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5" name="object 7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274335" y="658466"/>
            <a:ext cx="3053702" cy="905878"/>
          </a:xfrm>
          <a:prstGeom prst="rect">
            <a:avLst/>
          </a:prstGeom>
        </p:spPr>
      </p:pic>
      <p:sp>
        <p:nvSpPr>
          <p:cNvPr id="76" name="object 168">
            <a:extLst>
              <a:ext uri="{FF2B5EF4-FFF2-40B4-BE49-F238E27FC236}">
                <a16:creationId xmlns:a16="http://schemas.microsoft.com/office/drawing/2014/main" id="{02796A9B-8EFA-AA4E-BEFD-85C658B8A140}"/>
              </a:ext>
            </a:extLst>
          </p:cNvPr>
          <p:cNvSpPr/>
          <p:nvPr/>
        </p:nvSpPr>
        <p:spPr>
          <a:xfrm>
            <a:off x="0" y="0"/>
            <a:ext cx="20104100" cy="377190"/>
          </a:xfrm>
          <a:custGeom>
            <a:avLst/>
            <a:gdLst/>
            <a:ahLst/>
            <a:cxnLst/>
            <a:rect l="l" t="t" r="r" b="b"/>
            <a:pathLst>
              <a:path w="20104100" h="377190">
                <a:moveTo>
                  <a:pt x="20104099" y="0"/>
                </a:moveTo>
                <a:lnTo>
                  <a:pt x="0" y="0"/>
                </a:lnTo>
                <a:lnTo>
                  <a:pt x="0" y="376951"/>
                </a:lnTo>
                <a:lnTo>
                  <a:pt x="20104099" y="376951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1" name="Picture 80" descr="A picture containing text, tableware, plate, dishware&#10;&#10;Description automatically generated">
            <a:extLst>
              <a:ext uri="{FF2B5EF4-FFF2-40B4-BE49-F238E27FC236}">
                <a16:creationId xmlns:a16="http://schemas.microsoft.com/office/drawing/2014/main" id="{A72585F4-3214-D1B1-F7A6-0F512437D41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9520" y="7911353"/>
            <a:ext cx="1652016" cy="865632"/>
          </a:xfrm>
          <a:prstGeom prst="rect">
            <a:avLst/>
          </a:prstGeom>
        </p:spPr>
      </p:pic>
      <p:pic>
        <p:nvPicPr>
          <p:cNvPr id="83" name="Picture 82" descr="Logo, company name&#10;&#10;Description automatically generated">
            <a:extLst>
              <a:ext uri="{FF2B5EF4-FFF2-40B4-BE49-F238E27FC236}">
                <a16:creationId xmlns:a16="http://schemas.microsoft.com/office/drawing/2014/main" id="{D66FCC5B-F98F-8A3D-3B85-7528A23962E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675" y="6334345"/>
            <a:ext cx="3717767" cy="3717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99189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898003"/>
            <a:ext cx="773430" cy="2011045"/>
            <a:chOff x="0" y="2898003"/>
            <a:chExt cx="773430" cy="2011045"/>
          </a:xfrm>
        </p:grpSpPr>
        <p:sp>
          <p:nvSpPr>
            <p:cNvPr id="3" name="object 3"/>
            <p:cNvSpPr/>
            <p:nvPr/>
          </p:nvSpPr>
          <p:spPr>
            <a:xfrm>
              <a:off x="0" y="2898003"/>
              <a:ext cx="137795" cy="329565"/>
            </a:xfrm>
            <a:custGeom>
              <a:avLst/>
              <a:gdLst/>
              <a:ahLst/>
              <a:cxnLst/>
              <a:rect l="l" t="t" r="r" b="b"/>
              <a:pathLst>
                <a:path w="137795" h="329564">
                  <a:moveTo>
                    <a:pt x="0" y="0"/>
                  </a:moveTo>
                  <a:lnTo>
                    <a:pt x="0" y="328984"/>
                  </a:lnTo>
                  <a:lnTo>
                    <a:pt x="137367" y="2929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3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3190953"/>
              <a:ext cx="153035" cy="942340"/>
            </a:xfrm>
            <a:custGeom>
              <a:avLst/>
              <a:gdLst/>
              <a:ahLst/>
              <a:cxnLst/>
              <a:rect l="l" t="t" r="r" b="b"/>
              <a:pathLst>
                <a:path w="153035" h="942339">
                  <a:moveTo>
                    <a:pt x="137367" y="0"/>
                  </a:moveTo>
                  <a:lnTo>
                    <a:pt x="0" y="174528"/>
                  </a:lnTo>
                  <a:lnTo>
                    <a:pt x="0" y="942201"/>
                  </a:lnTo>
                  <a:lnTo>
                    <a:pt x="152529" y="878821"/>
                  </a:lnTo>
                  <a:lnTo>
                    <a:pt x="137367" y="0"/>
                  </a:lnTo>
                  <a:close/>
                </a:path>
              </a:pathLst>
            </a:custGeom>
            <a:solidFill>
              <a:srgbClr val="292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4069782"/>
              <a:ext cx="773430" cy="701040"/>
            </a:xfrm>
            <a:custGeom>
              <a:avLst/>
              <a:gdLst/>
              <a:ahLst/>
              <a:cxnLst/>
              <a:rect l="l" t="t" r="r" b="b"/>
              <a:pathLst>
                <a:path w="773430" h="701039">
                  <a:moveTo>
                    <a:pt x="152518" y="0"/>
                  </a:moveTo>
                  <a:lnTo>
                    <a:pt x="0" y="63380"/>
                  </a:lnTo>
                  <a:lnTo>
                    <a:pt x="0" y="578464"/>
                  </a:lnTo>
                  <a:lnTo>
                    <a:pt x="773201" y="700701"/>
                  </a:lnTo>
                  <a:lnTo>
                    <a:pt x="152518" y="0"/>
                  </a:lnTo>
                  <a:close/>
                </a:path>
              </a:pathLst>
            </a:custGeom>
            <a:solidFill>
              <a:srgbClr val="263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4648246"/>
              <a:ext cx="773430" cy="260985"/>
            </a:xfrm>
            <a:custGeom>
              <a:avLst/>
              <a:gdLst/>
              <a:ahLst/>
              <a:cxnLst/>
              <a:rect l="l" t="t" r="r" b="b"/>
              <a:pathLst>
                <a:path w="773430" h="260985">
                  <a:moveTo>
                    <a:pt x="0" y="0"/>
                  </a:moveTo>
                  <a:lnTo>
                    <a:pt x="0" y="260599"/>
                  </a:lnTo>
                  <a:lnTo>
                    <a:pt x="773212" y="1222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724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6025438"/>
            <a:ext cx="869950" cy="1661795"/>
            <a:chOff x="0" y="6025438"/>
            <a:chExt cx="869950" cy="1661795"/>
          </a:xfrm>
        </p:grpSpPr>
        <p:sp>
          <p:nvSpPr>
            <p:cNvPr id="8" name="object 8"/>
            <p:cNvSpPr/>
            <p:nvPr/>
          </p:nvSpPr>
          <p:spPr>
            <a:xfrm>
              <a:off x="0" y="6025444"/>
              <a:ext cx="869950" cy="1661795"/>
            </a:xfrm>
            <a:custGeom>
              <a:avLst/>
              <a:gdLst/>
              <a:ahLst/>
              <a:cxnLst/>
              <a:rect l="l" t="t" r="r" b="b"/>
              <a:pathLst>
                <a:path w="869950" h="1661795">
                  <a:moveTo>
                    <a:pt x="676173" y="1041603"/>
                  </a:moveTo>
                  <a:lnTo>
                    <a:pt x="0" y="888276"/>
                  </a:lnTo>
                  <a:lnTo>
                    <a:pt x="0" y="1661198"/>
                  </a:lnTo>
                  <a:lnTo>
                    <a:pt x="676173" y="1041603"/>
                  </a:lnTo>
                  <a:close/>
                </a:path>
                <a:path w="869950" h="1661795">
                  <a:moveTo>
                    <a:pt x="869505" y="0"/>
                  </a:moveTo>
                  <a:lnTo>
                    <a:pt x="0" y="88201"/>
                  </a:lnTo>
                  <a:lnTo>
                    <a:pt x="0" y="403669"/>
                  </a:lnTo>
                  <a:lnTo>
                    <a:pt x="676173" y="1041603"/>
                  </a:lnTo>
                  <a:lnTo>
                    <a:pt x="869505" y="0"/>
                  </a:lnTo>
                  <a:close/>
                </a:path>
              </a:pathLst>
            </a:custGeom>
            <a:solidFill>
              <a:srgbClr val="2724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6429113"/>
              <a:ext cx="676275" cy="638175"/>
            </a:xfrm>
            <a:custGeom>
              <a:avLst/>
              <a:gdLst/>
              <a:ahLst/>
              <a:cxnLst/>
              <a:rect l="l" t="t" r="r" b="b"/>
              <a:pathLst>
                <a:path w="676275" h="638175">
                  <a:moveTo>
                    <a:pt x="0" y="0"/>
                  </a:moveTo>
                  <a:lnTo>
                    <a:pt x="0" y="484603"/>
                  </a:lnTo>
                  <a:lnTo>
                    <a:pt x="676178" y="6379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3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0" y="3076312"/>
            <a:ext cx="2749550" cy="4897120"/>
            <a:chOff x="0" y="3076312"/>
            <a:chExt cx="2749550" cy="4897120"/>
          </a:xfrm>
        </p:grpSpPr>
        <p:sp>
          <p:nvSpPr>
            <p:cNvPr id="11" name="object 11"/>
            <p:cNvSpPr/>
            <p:nvPr/>
          </p:nvSpPr>
          <p:spPr>
            <a:xfrm>
              <a:off x="0" y="4770488"/>
              <a:ext cx="773430" cy="988060"/>
            </a:xfrm>
            <a:custGeom>
              <a:avLst/>
              <a:gdLst/>
              <a:ahLst/>
              <a:cxnLst/>
              <a:rect l="l" t="t" r="r" b="b"/>
              <a:pathLst>
                <a:path w="773430" h="988060">
                  <a:moveTo>
                    <a:pt x="773201" y="0"/>
                  </a:moveTo>
                  <a:lnTo>
                    <a:pt x="0" y="138351"/>
                  </a:lnTo>
                  <a:lnTo>
                    <a:pt x="0" y="987980"/>
                  </a:lnTo>
                  <a:lnTo>
                    <a:pt x="773201" y="0"/>
                  </a:lnTo>
                  <a:close/>
                </a:path>
              </a:pathLst>
            </a:custGeom>
            <a:solidFill>
              <a:srgbClr val="263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0" y="4770490"/>
              <a:ext cx="869950" cy="1343660"/>
            </a:xfrm>
            <a:custGeom>
              <a:avLst/>
              <a:gdLst/>
              <a:ahLst/>
              <a:cxnLst/>
              <a:rect l="l" t="t" r="r" b="b"/>
              <a:pathLst>
                <a:path w="869950" h="1343660">
                  <a:moveTo>
                    <a:pt x="773212" y="0"/>
                  </a:moveTo>
                  <a:lnTo>
                    <a:pt x="0" y="987969"/>
                  </a:lnTo>
                  <a:lnTo>
                    <a:pt x="0" y="1343142"/>
                  </a:lnTo>
                  <a:lnTo>
                    <a:pt x="869512" y="1254956"/>
                  </a:lnTo>
                  <a:lnTo>
                    <a:pt x="773212" y="0"/>
                  </a:lnTo>
                  <a:close/>
                </a:path>
              </a:pathLst>
            </a:custGeom>
            <a:solidFill>
              <a:srgbClr val="292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73213" y="4713942"/>
              <a:ext cx="1072515" cy="1311910"/>
            </a:xfrm>
            <a:custGeom>
              <a:avLst/>
              <a:gdLst/>
              <a:ahLst/>
              <a:cxnLst/>
              <a:rect l="l" t="t" r="r" b="b"/>
              <a:pathLst>
                <a:path w="1072514" h="1311910">
                  <a:moveTo>
                    <a:pt x="1072490" y="0"/>
                  </a:moveTo>
                  <a:lnTo>
                    <a:pt x="0" y="56553"/>
                  </a:lnTo>
                  <a:lnTo>
                    <a:pt x="96300" y="1311499"/>
                  </a:lnTo>
                  <a:lnTo>
                    <a:pt x="1072490" y="0"/>
                  </a:lnTo>
                  <a:close/>
                </a:path>
              </a:pathLst>
            </a:custGeom>
            <a:solidFill>
              <a:srgbClr val="263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52530" y="4069775"/>
              <a:ext cx="1693545" cy="701040"/>
            </a:xfrm>
            <a:custGeom>
              <a:avLst/>
              <a:gdLst/>
              <a:ahLst/>
              <a:cxnLst/>
              <a:rect l="l" t="t" r="r" b="b"/>
              <a:pathLst>
                <a:path w="1693545" h="701039">
                  <a:moveTo>
                    <a:pt x="0" y="0"/>
                  </a:moveTo>
                  <a:lnTo>
                    <a:pt x="620682" y="700701"/>
                  </a:lnTo>
                  <a:lnTo>
                    <a:pt x="1693173" y="6441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92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52524" y="3076312"/>
              <a:ext cx="2168525" cy="993775"/>
            </a:xfrm>
            <a:custGeom>
              <a:avLst/>
              <a:gdLst/>
              <a:ahLst/>
              <a:cxnLst/>
              <a:rect l="l" t="t" r="r" b="b"/>
              <a:pathLst>
                <a:path w="2168525" h="993775">
                  <a:moveTo>
                    <a:pt x="1159189" y="0"/>
                  </a:moveTo>
                  <a:lnTo>
                    <a:pt x="0" y="993467"/>
                  </a:lnTo>
                  <a:lnTo>
                    <a:pt x="2167996" y="253081"/>
                  </a:lnTo>
                  <a:lnTo>
                    <a:pt x="1159189" y="0"/>
                  </a:lnTo>
                  <a:close/>
                </a:path>
              </a:pathLst>
            </a:custGeom>
            <a:solidFill>
              <a:srgbClr val="263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52533" y="3329384"/>
              <a:ext cx="2168525" cy="1384935"/>
            </a:xfrm>
            <a:custGeom>
              <a:avLst/>
              <a:gdLst/>
              <a:ahLst/>
              <a:cxnLst/>
              <a:rect l="l" t="t" r="r" b="b"/>
              <a:pathLst>
                <a:path w="2168525" h="1384935">
                  <a:moveTo>
                    <a:pt x="2167986" y="0"/>
                  </a:moveTo>
                  <a:lnTo>
                    <a:pt x="0" y="740385"/>
                  </a:lnTo>
                  <a:lnTo>
                    <a:pt x="1693173" y="1384554"/>
                  </a:lnTo>
                  <a:lnTo>
                    <a:pt x="2167986" y="0"/>
                  </a:lnTo>
                  <a:close/>
                </a:path>
              </a:pathLst>
            </a:custGeom>
            <a:solidFill>
              <a:srgbClr val="2724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69514" y="5447252"/>
              <a:ext cx="1014730" cy="1249680"/>
            </a:xfrm>
            <a:custGeom>
              <a:avLst/>
              <a:gdLst/>
              <a:ahLst/>
              <a:cxnLst/>
              <a:rect l="l" t="t" r="r" b="b"/>
              <a:pathLst>
                <a:path w="1014730" h="1249679">
                  <a:moveTo>
                    <a:pt x="1014209" y="0"/>
                  </a:moveTo>
                  <a:lnTo>
                    <a:pt x="0" y="578191"/>
                  </a:lnTo>
                  <a:lnTo>
                    <a:pt x="958264" y="1249134"/>
                  </a:lnTo>
                  <a:lnTo>
                    <a:pt x="1014209" y="0"/>
                  </a:lnTo>
                  <a:close/>
                </a:path>
              </a:pathLst>
            </a:custGeom>
            <a:solidFill>
              <a:srgbClr val="263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69514" y="4713944"/>
              <a:ext cx="1014730" cy="1311910"/>
            </a:xfrm>
            <a:custGeom>
              <a:avLst/>
              <a:gdLst/>
              <a:ahLst/>
              <a:cxnLst/>
              <a:rect l="l" t="t" r="r" b="b"/>
              <a:pathLst>
                <a:path w="1014730" h="1311910">
                  <a:moveTo>
                    <a:pt x="976190" y="0"/>
                  </a:moveTo>
                  <a:lnTo>
                    <a:pt x="0" y="1311499"/>
                  </a:lnTo>
                  <a:lnTo>
                    <a:pt x="1014209" y="733307"/>
                  </a:lnTo>
                  <a:lnTo>
                    <a:pt x="976190" y="0"/>
                  </a:lnTo>
                  <a:close/>
                </a:path>
              </a:pathLst>
            </a:custGeom>
            <a:solidFill>
              <a:srgbClr val="2724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76176" y="6025445"/>
              <a:ext cx="1151890" cy="1042035"/>
            </a:xfrm>
            <a:custGeom>
              <a:avLst/>
              <a:gdLst/>
              <a:ahLst/>
              <a:cxnLst/>
              <a:rect l="l" t="t" r="r" b="b"/>
              <a:pathLst>
                <a:path w="1151889" h="1042034">
                  <a:moveTo>
                    <a:pt x="193334" y="0"/>
                  </a:moveTo>
                  <a:lnTo>
                    <a:pt x="0" y="1041591"/>
                  </a:lnTo>
                  <a:lnTo>
                    <a:pt x="1151608" y="670942"/>
                  </a:lnTo>
                  <a:lnTo>
                    <a:pt x="193334" y="0"/>
                  </a:lnTo>
                  <a:close/>
                </a:path>
              </a:pathLst>
            </a:custGeom>
            <a:solidFill>
              <a:srgbClr val="292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0" y="7067047"/>
              <a:ext cx="1000760" cy="906144"/>
            </a:xfrm>
            <a:custGeom>
              <a:avLst/>
              <a:gdLst/>
              <a:ahLst/>
              <a:cxnLst/>
              <a:rect l="l" t="t" r="r" b="b"/>
              <a:pathLst>
                <a:path w="1000760" h="906145">
                  <a:moveTo>
                    <a:pt x="676178" y="0"/>
                  </a:moveTo>
                  <a:lnTo>
                    <a:pt x="0" y="619593"/>
                  </a:lnTo>
                  <a:lnTo>
                    <a:pt x="0" y="633499"/>
                  </a:lnTo>
                  <a:lnTo>
                    <a:pt x="1000315" y="905867"/>
                  </a:lnTo>
                  <a:lnTo>
                    <a:pt x="676178" y="0"/>
                  </a:lnTo>
                  <a:close/>
                </a:path>
              </a:pathLst>
            </a:custGeom>
            <a:solidFill>
              <a:srgbClr val="263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76173" y="6688956"/>
              <a:ext cx="2073275" cy="1283970"/>
            </a:xfrm>
            <a:custGeom>
              <a:avLst/>
              <a:gdLst/>
              <a:ahLst/>
              <a:cxnLst/>
              <a:rect l="l" t="t" r="r" b="b"/>
              <a:pathLst>
                <a:path w="2073275" h="1283970">
                  <a:moveTo>
                    <a:pt x="1151597" y="7454"/>
                  </a:moveTo>
                  <a:lnTo>
                    <a:pt x="0" y="378091"/>
                  </a:lnTo>
                  <a:lnTo>
                    <a:pt x="324129" y="1283970"/>
                  </a:lnTo>
                  <a:lnTo>
                    <a:pt x="1151597" y="7454"/>
                  </a:lnTo>
                  <a:close/>
                </a:path>
                <a:path w="2073275" h="1283970">
                  <a:moveTo>
                    <a:pt x="2072805" y="0"/>
                  </a:moveTo>
                  <a:lnTo>
                    <a:pt x="1151597" y="7429"/>
                  </a:lnTo>
                  <a:lnTo>
                    <a:pt x="1599374" y="1056284"/>
                  </a:lnTo>
                  <a:lnTo>
                    <a:pt x="2072805" y="0"/>
                  </a:lnTo>
                  <a:close/>
                </a:path>
              </a:pathLst>
            </a:custGeom>
            <a:solidFill>
              <a:srgbClr val="2724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000326" y="6696392"/>
              <a:ext cx="1275715" cy="1276985"/>
            </a:xfrm>
            <a:custGeom>
              <a:avLst/>
              <a:gdLst/>
              <a:ahLst/>
              <a:cxnLst/>
              <a:rect l="l" t="t" r="r" b="b"/>
              <a:pathLst>
                <a:path w="1275714" h="1276984">
                  <a:moveTo>
                    <a:pt x="827461" y="0"/>
                  </a:moveTo>
                  <a:lnTo>
                    <a:pt x="0" y="1276526"/>
                  </a:lnTo>
                  <a:lnTo>
                    <a:pt x="1275217" y="1048837"/>
                  </a:lnTo>
                  <a:lnTo>
                    <a:pt x="827461" y="0"/>
                  </a:lnTo>
                  <a:close/>
                </a:path>
              </a:pathLst>
            </a:custGeom>
            <a:solidFill>
              <a:srgbClr val="263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2275554" y="6375871"/>
            <a:ext cx="5062220" cy="2720340"/>
            <a:chOff x="2275554" y="6375871"/>
            <a:chExt cx="5062220" cy="2720340"/>
          </a:xfrm>
        </p:grpSpPr>
        <p:sp>
          <p:nvSpPr>
            <p:cNvPr id="24" name="object 24"/>
            <p:cNvSpPr/>
            <p:nvPr/>
          </p:nvSpPr>
          <p:spPr>
            <a:xfrm>
              <a:off x="3841488" y="7329535"/>
              <a:ext cx="913765" cy="1197610"/>
            </a:xfrm>
            <a:custGeom>
              <a:avLst/>
              <a:gdLst/>
              <a:ahLst/>
              <a:cxnLst/>
              <a:rect l="l" t="t" r="r" b="b"/>
              <a:pathLst>
                <a:path w="913764" h="1197609">
                  <a:moveTo>
                    <a:pt x="400563" y="0"/>
                  </a:moveTo>
                  <a:lnTo>
                    <a:pt x="0" y="1197303"/>
                  </a:lnTo>
                  <a:lnTo>
                    <a:pt x="913658" y="670178"/>
                  </a:lnTo>
                  <a:lnTo>
                    <a:pt x="400563" y="0"/>
                  </a:lnTo>
                  <a:close/>
                </a:path>
              </a:pathLst>
            </a:custGeom>
            <a:solidFill>
              <a:srgbClr val="292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275548" y="7329556"/>
              <a:ext cx="1966595" cy="1426210"/>
            </a:xfrm>
            <a:custGeom>
              <a:avLst/>
              <a:gdLst/>
              <a:ahLst/>
              <a:cxnLst/>
              <a:rect l="l" t="t" r="r" b="b"/>
              <a:pathLst>
                <a:path w="1966595" h="1426209">
                  <a:moveTo>
                    <a:pt x="968108" y="351091"/>
                  </a:moveTo>
                  <a:lnTo>
                    <a:pt x="0" y="415683"/>
                  </a:lnTo>
                  <a:lnTo>
                    <a:pt x="414705" y="1425663"/>
                  </a:lnTo>
                  <a:lnTo>
                    <a:pt x="968108" y="351091"/>
                  </a:lnTo>
                  <a:close/>
                </a:path>
                <a:path w="1966595" h="1426209">
                  <a:moveTo>
                    <a:pt x="1966518" y="0"/>
                  </a:moveTo>
                  <a:lnTo>
                    <a:pt x="968121" y="351091"/>
                  </a:lnTo>
                  <a:lnTo>
                    <a:pt x="1565935" y="1197292"/>
                  </a:lnTo>
                  <a:lnTo>
                    <a:pt x="1966518" y="0"/>
                  </a:lnTo>
                  <a:close/>
                </a:path>
              </a:pathLst>
            </a:custGeom>
            <a:solidFill>
              <a:srgbClr val="2724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275564" y="6688946"/>
              <a:ext cx="968375" cy="1056640"/>
            </a:xfrm>
            <a:custGeom>
              <a:avLst/>
              <a:gdLst/>
              <a:ahLst/>
              <a:cxnLst/>
              <a:rect l="l" t="t" r="r" b="b"/>
              <a:pathLst>
                <a:path w="968375" h="1056640">
                  <a:moveTo>
                    <a:pt x="473420" y="0"/>
                  </a:moveTo>
                  <a:lnTo>
                    <a:pt x="0" y="1056292"/>
                  </a:lnTo>
                  <a:lnTo>
                    <a:pt x="968106" y="991697"/>
                  </a:lnTo>
                  <a:lnTo>
                    <a:pt x="473420" y="0"/>
                  </a:lnTo>
                  <a:close/>
                </a:path>
              </a:pathLst>
            </a:custGeom>
            <a:solidFill>
              <a:srgbClr val="292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748987" y="6604171"/>
              <a:ext cx="1158240" cy="1076960"/>
            </a:xfrm>
            <a:custGeom>
              <a:avLst/>
              <a:gdLst/>
              <a:ahLst/>
              <a:cxnLst/>
              <a:rect l="l" t="t" r="r" b="b"/>
              <a:pathLst>
                <a:path w="1158239" h="1076959">
                  <a:moveTo>
                    <a:pt x="1157943" y="0"/>
                  </a:moveTo>
                  <a:lnTo>
                    <a:pt x="0" y="84782"/>
                  </a:lnTo>
                  <a:lnTo>
                    <a:pt x="494686" y="1076459"/>
                  </a:lnTo>
                  <a:lnTo>
                    <a:pt x="1157943" y="0"/>
                  </a:lnTo>
                  <a:close/>
                </a:path>
              </a:pathLst>
            </a:custGeom>
            <a:solidFill>
              <a:srgbClr val="1D44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906927" y="6375871"/>
              <a:ext cx="1392555" cy="953769"/>
            </a:xfrm>
            <a:custGeom>
              <a:avLst/>
              <a:gdLst/>
              <a:ahLst/>
              <a:cxnLst/>
              <a:rect l="l" t="t" r="r" b="b"/>
              <a:pathLst>
                <a:path w="1392554" h="953770">
                  <a:moveTo>
                    <a:pt x="1392167" y="0"/>
                  </a:moveTo>
                  <a:lnTo>
                    <a:pt x="0" y="228296"/>
                  </a:lnTo>
                  <a:lnTo>
                    <a:pt x="335131" y="953667"/>
                  </a:lnTo>
                  <a:lnTo>
                    <a:pt x="1392167" y="0"/>
                  </a:lnTo>
                  <a:close/>
                </a:path>
              </a:pathLst>
            </a:custGeom>
            <a:solidFill>
              <a:srgbClr val="2724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242046" y="6375881"/>
              <a:ext cx="1341755" cy="1062990"/>
            </a:xfrm>
            <a:custGeom>
              <a:avLst/>
              <a:gdLst/>
              <a:ahLst/>
              <a:cxnLst/>
              <a:rect l="l" t="t" r="r" b="b"/>
              <a:pathLst>
                <a:path w="1341754" h="1062990">
                  <a:moveTo>
                    <a:pt x="1057035" y="0"/>
                  </a:moveTo>
                  <a:lnTo>
                    <a:pt x="0" y="953646"/>
                  </a:lnTo>
                  <a:lnTo>
                    <a:pt x="1341634" y="1062930"/>
                  </a:lnTo>
                  <a:lnTo>
                    <a:pt x="1057035" y="0"/>
                  </a:lnTo>
                  <a:close/>
                </a:path>
              </a:pathLst>
            </a:custGeom>
            <a:solidFill>
              <a:srgbClr val="292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242060" y="7329531"/>
              <a:ext cx="1341755" cy="670560"/>
            </a:xfrm>
            <a:custGeom>
              <a:avLst/>
              <a:gdLst/>
              <a:ahLst/>
              <a:cxnLst/>
              <a:rect l="l" t="t" r="r" b="b"/>
              <a:pathLst>
                <a:path w="1341754" h="670559">
                  <a:moveTo>
                    <a:pt x="0" y="0"/>
                  </a:moveTo>
                  <a:lnTo>
                    <a:pt x="513083" y="670178"/>
                  </a:lnTo>
                  <a:lnTo>
                    <a:pt x="1341624" y="1092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3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755149" y="7999722"/>
              <a:ext cx="1689735" cy="802005"/>
            </a:xfrm>
            <a:custGeom>
              <a:avLst/>
              <a:gdLst/>
              <a:ahLst/>
              <a:cxnLst/>
              <a:rect l="l" t="t" r="r" b="b"/>
              <a:pathLst>
                <a:path w="1689735" h="802004">
                  <a:moveTo>
                    <a:pt x="0" y="0"/>
                  </a:moveTo>
                  <a:lnTo>
                    <a:pt x="795693" y="801933"/>
                  </a:lnTo>
                  <a:lnTo>
                    <a:pt x="1689131" y="1652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724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550842" y="8164975"/>
              <a:ext cx="893444" cy="930910"/>
            </a:xfrm>
            <a:custGeom>
              <a:avLst/>
              <a:gdLst/>
              <a:ahLst/>
              <a:cxnLst/>
              <a:rect l="l" t="t" r="r" b="b"/>
              <a:pathLst>
                <a:path w="893445" h="930909">
                  <a:moveTo>
                    <a:pt x="893438" y="0"/>
                  </a:moveTo>
                  <a:lnTo>
                    <a:pt x="0" y="636671"/>
                  </a:lnTo>
                  <a:lnTo>
                    <a:pt x="800551" y="930914"/>
                  </a:lnTo>
                  <a:lnTo>
                    <a:pt x="893438" y="0"/>
                  </a:lnTo>
                  <a:close/>
                </a:path>
              </a:pathLst>
            </a:custGeom>
            <a:solidFill>
              <a:srgbClr val="263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351394" y="8164972"/>
              <a:ext cx="986155" cy="930910"/>
            </a:xfrm>
            <a:custGeom>
              <a:avLst/>
              <a:gdLst/>
              <a:ahLst/>
              <a:cxnLst/>
              <a:rect l="l" t="t" r="r" b="b"/>
              <a:pathLst>
                <a:path w="986154" h="930909">
                  <a:moveTo>
                    <a:pt x="92887" y="0"/>
                  </a:moveTo>
                  <a:lnTo>
                    <a:pt x="0" y="930914"/>
                  </a:lnTo>
                  <a:lnTo>
                    <a:pt x="986127" y="59254"/>
                  </a:lnTo>
                  <a:lnTo>
                    <a:pt x="92887" y="0"/>
                  </a:lnTo>
                  <a:close/>
                </a:path>
              </a:pathLst>
            </a:custGeom>
            <a:solidFill>
              <a:srgbClr val="1D44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755134" y="7438817"/>
              <a:ext cx="1689735" cy="726440"/>
            </a:xfrm>
            <a:custGeom>
              <a:avLst/>
              <a:gdLst/>
              <a:ahLst/>
              <a:cxnLst/>
              <a:rect l="l" t="t" r="r" b="b"/>
              <a:pathLst>
                <a:path w="1689735" h="726440">
                  <a:moveTo>
                    <a:pt x="828550" y="0"/>
                  </a:moveTo>
                  <a:lnTo>
                    <a:pt x="0" y="560883"/>
                  </a:lnTo>
                  <a:lnTo>
                    <a:pt x="1689163" y="726155"/>
                  </a:lnTo>
                  <a:lnTo>
                    <a:pt x="828550" y="0"/>
                  </a:lnTo>
                  <a:close/>
                </a:path>
              </a:pathLst>
            </a:custGeom>
            <a:solidFill>
              <a:srgbClr val="292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5" name="object 35"/>
          <p:cNvGrpSpPr/>
          <p:nvPr/>
        </p:nvGrpSpPr>
        <p:grpSpPr>
          <a:xfrm>
            <a:off x="-10160" y="1470440"/>
            <a:ext cx="16842105" cy="8803005"/>
            <a:chOff x="-10160" y="1470440"/>
            <a:chExt cx="16842105" cy="8803005"/>
          </a:xfrm>
        </p:grpSpPr>
        <p:sp>
          <p:nvSpPr>
            <p:cNvPr id="36" name="object 36"/>
            <p:cNvSpPr/>
            <p:nvPr/>
          </p:nvSpPr>
          <p:spPr>
            <a:xfrm>
              <a:off x="11647604" y="8009978"/>
              <a:ext cx="1141095" cy="582295"/>
            </a:xfrm>
            <a:custGeom>
              <a:avLst/>
              <a:gdLst/>
              <a:ahLst/>
              <a:cxnLst/>
              <a:rect l="l" t="t" r="r" b="b"/>
              <a:pathLst>
                <a:path w="1141095" h="582295">
                  <a:moveTo>
                    <a:pt x="1140970" y="0"/>
                  </a:moveTo>
                  <a:lnTo>
                    <a:pt x="0" y="171827"/>
                  </a:lnTo>
                  <a:lnTo>
                    <a:pt x="942494" y="581950"/>
                  </a:lnTo>
                  <a:lnTo>
                    <a:pt x="1140970" y="0"/>
                  </a:lnTo>
                  <a:close/>
                </a:path>
              </a:pathLst>
            </a:custGeom>
            <a:solidFill>
              <a:srgbClr val="62BB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2590106" y="8009978"/>
              <a:ext cx="1136650" cy="582295"/>
            </a:xfrm>
            <a:custGeom>
              <a:avLst/>
              <a:gdLst/>
              <a:ahLst/>
              <a:cxnLst/>
              <a:rect l="l" t="t" r="r" b="b"/>
              <a:pathLst>
                <a:path w="1136650" h="582295">
                  <a:moveTo>
                    <a:pt x="198465" y="0"/>
                  </a:moveTo>
                  <a:lnTo>
                    <a:pt x="0" y="581961"/>
                  </a:lnTo>
                  <a:lnTo>
                    <a:pt x="1136227" y="462802"/>
                  </a:lnTo>
                  <a:lnTo>
                    <a:pt x="198465" y="0"/>
                  </a:lnTo>
                  <a:close/>
                </a:path>
              </a:pathLst>
            </a:custGeom>
            <a:solidFill>
              <a:srgbClr val="28AE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3726334" y="8325773"/>
              <a:ext cx="1116965" cy="1947545"/>
            </a:xfrm>
            <a:custGeom>
              <a:avLst/>
              <a:gdLst/>
              <a:ahLst/>
              <a:cxnLst/>
              <a:rect l="l" t="t" r="r" b="b"/>
              <a:pathLst>
                <a:path w="1116965" h="1947545">
                  <a:moveTo>
                    <a:pt x="1116950" y="0"/>
                  </a:moveTo>
                  <a:lnTo>
                    <a:pt x="0" y="147011"/>
                  </a:lnTo>
                  <a:lnTo>
                    <a:pt x="932673" y="1947281"/>
                  </a:lnTo>
                  <a:lnTo>
                    <a:pt x="1116950" y="0"/>
                  </a:lnTo>
                  <a:close/>
                </a:path>
              </a:pathLst>
            </a:custGeom>
            <a:solidFill>
              <a:srgbClr val="008F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3726344" y="7434796"/>
              <a:ext cx="1116965" cy="1038225"/>
            </a:xfrm>
            <a:custGeom>
              <a:avLst/>
              <a:gdLst/>
              <a:ahLst/>
              <a:cxnLst/>
              <a:rect l="l" t="t" r="r" b="b"/>
              <a:pathLst>
                <a:path w="1116965" h="1038225">
                  <a:moveTo>
                    <a:pt x="500508" y="0"/>
                  </a:moveTo>
                  <a:lnTo>
                    <a:pt x="0" y="1037978"/>
                  </a:lnTo>
                  <a:lnTo>
                    <a:pt x="1116960" y="890978"/>
                  </a:lnTo>
                  <a:lnTo>
                    <a:pt x="500508" y="0"/>
                  </a:lnTo>
                  <a:close/>
                </a:path>
              </a:pathLst>
            </a:custGeom>
            <a:solidFill>
              <a:srgbClr val="28AE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2788557" y="7434801"/>
              <a:ext cx="3406140" cy="1878964"/>
            </a:xfrm>
            <a:custGeom>
              <a:avLst/>
              <a:gdLst/>
              <a:ahLst/>
              <a:cxnLst/>
              <a:rect l="l" t="t" r="r" b="b"/>
              <a:pathLst>
                <a:path w="3406140" h="1878965">
                  <a:moveTo>
                    <a:pt x="1438287" y="0"/>
                  </a:moveTo>
                  <a:lnTo>
                    <a:pt x="0" y="575183"/>
                  </a:lnTo>
                  <a:lnTo>
                    <a:pt x="937768" y="1037983"/>
                  </a:lnTo>
                  <a:lnTo>
                    <a:pt x="1438287" y="0"/>
                  </a:lnTo>
                  <a:close/>
                </a:path>
                <a:path w="3406140" h="1878965">
                  <a:moveTo>
                    <a:pt x="3406127" y="178308"/>
                  </a:moveTo>
                  <a:lnTo>
                    <a:pt x="2054745" y="890981"/>
                  </a:lnTo>
                  <a:lnTo>
                    <a:pt x="2378316" y="49542"/>
                  </a:lnTo>
                  <a:lnTo>
                    <a:pt x="1438287" y="0"/>
                  </a:lnTo>
                  <a:lnTo>
                    <a:pt x="2054733" y="890981"/>
                  </a:lnTo>
                  <a:lnTo>
                    <a:pt x="2721686" y="1878749"/>
                  </a:lnTo>
                  <a:lnTo>
                    <a:pt x="3406127" y="178308"/>
                  </a:lnTo>
                  <a:close/>
                </a:path>
              </a:pathLst>
            </a:custGeom>
            <a:solidFill>
              <a:srgbClr val="62BB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4226845" y="6552660"/>
              <a:ext cx="1283970" cy="3720465"/>
            </a:xfrm>
            <a:custGeom>
              <a:avLst/>
              <a:gdLst/>
              <a:ahLst/>
              <a:cxnLst/>
              <a:rect l="l" t="t" r="r" b="b"/>
              <a:pathLst>
                <a:path w="1283969" h="3720465">
                  <a:moveTo>
                    <a:pt x="940028" y="931672"/>
                  </a:moveTo>
                  <a:lnTo>
                    <a:pt x="287197" y="0"/>
                  </a:lnTo>
                  <a:lnTo>
                    <a:pt x="0" y="882142"/>
                  </a:lnTo>
                  <a:lnTo>
                    <a:pt x="940028" y="931672"/>
                  </a:lnTo>
                  <a:close/>
                </a:path>
                <a:path w="1283969" h="3720465">
                  <a:moveTo>
                    <a:pt x="1283385" y="2760891"/>
                  </a:moveTo>
                  <a:lnTo>
                    <a:pt x="616432" y="1773110"/>
                  </a:lnTo>
                  <a:lnTo>
                    <a:pt x="432142" y="3720401"/>
                  </a:lnTo>
                  <a:lnTo>
                    <a:pt x="1283385" y="2760891"/>
                  </a:lnTo>
                  <a:close/>
                </a:path>
              </a:pathLst>
            </a:custGeom>
            <a:solidFill>
              <a:srgbClr val="28AE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4843299" y="7484333"/>
              <a:ext cx="1351915" cy="842010"/>
            </a:xfrm>
            <a:custGeom>
              <a:avLst/>
              <a:gdLst/>
              <a:ahLst/>
              <a:cxnLst/>
              <a:rect l="l" t="t" r="r" b="b"/>
              <a:pathLst>
                <a:path w="1351915" h="842009">
                  <a:moveTo>
                    <a:pt x="323581" y="0"/>
                  </a:moveTo>
                  <a:lnTo>
                    <a:pt x="0" y="841440"/>
                  </a:lnTo>
                  <a:lnTo>
                    <a:pt x="1351372" y="128760"/>
                  </a:lnTo>
                  <a:lnTo>
                    <a:pt x="323581" y="0"/>
                  </a:lnTo>
                  <a:close/>
                </a:path>
              </a:pathLst>
            </a:custGeom>
            <a:solidFill>
              <a:srgbClr val="008F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2788563" y="7124083"/>
              <a:ext cx="1438910" cy="886460"/>
            </a:xfrm>
            <a:custGeom>
              <a:avLst/>
              <a:gdLst/>
              <a:ahLst/>
              <a:cxnLst/>
              <a:rect l="l" t="t" r="r" b="b"/>
              <a:pathLst>
                <a:path w="1438909" h="886459">
                  <a:moveTo>
                    <a:pt x="613970" y="0"/>
                  </a:moveTo>
                  <a:lnTo>
                    <a:pt x="0" y="885889"/>
                  </a:lnTo>
                  <a:lnTo>
                    <a:pt x="1438291" y="310713"/>
                  </a:lnTo>
                  <a:lnTo>
                    <a:pt x="613970" y="0"/>
                  </a:lnTo>
                  <a:close/>
                </a:path>
              </a:pathLst>
            </a:custGeom>
            <a:solidFill>
              <a:srgbClr val="43B6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1647604" y="6719830"/>
              <a:ext cx="1141095" cy="1462405"/>
            </a:xfrm>
            <a:custGeom>
              <a:avLst/>
              <a:gdLst/>
              <a:ahLst/>
              <a:cxnLst/>
              <a:rect l="l" t="t" r="r" b="b"/>
              <a:pathLst>
                <a:path w="1141095" h="1462404">
                  <a:moveTo>
                    <a:pt x="470676" y="0"/>
                  </a:moveTo>
                  <a:lnTo>
                    <a:pt x="0" y="1461976"/>
                  </a:lnTo>
                  <a:lnTo>
                    <a:pt x="1140970" y="1290149"/>
                  </a:lnTo>
                  <a:lnTo>
                    <a:pt x="470676" y="0"/>
                  </a:lnTo>
                  <a:close/>
                </a:path>
              </a:pathLst>
            </a:custGeom>
            <a:solidFill>
              <a:srgbClr val="0E70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0786900" y="7292202"/>
              <a:ext cx="861060" cy="889635"/>
            </a:xfrm>
            <a:custGeom>
              <a:avLst/>
              <a:gdLst/>
              <a:ahLst/>
              <a:cxnLst/>
              <a:rect l="l" t="t" r="r" b="b"/>
              <a:pathLst>
                <a:path w="861059" h="889634">
                  <a:moveTo>
                    <a:pt x="492246" y="0"/>
                  </a:moveTo>
                  <a:lnTo>
                    <a:pt x="0" y="538172"/>
                  </a:lnTo>
                  <a:lnTo>
                    <a:pt x="860706" y="889595"/>
                  </a:lnTo>
                  <a:lnTo>
                    <a:pt x="492246" y="0"/>
                  </a:lnTo>
                  <a:close/>
                </a:path>
              </a:pathLst>
            </a:custGeom>
            <a:solidFill>
              <a:srgbClr val="1563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1279124" y="6719841"/>
              <a:ext cx="839469" cy="1462405"/>
            </a:xfrm>
            <a:custGeom>
              <a:avLst/>
              <a:gdLst/>
              <a:ahLst/>
              <a:cxnLst/>
              <a:rect l="l" t="t" r="r" b="b"/>
              <a:pathLst>
                <a:path w="839470" h="1462404">
                  <a:moveTo>
                    <a:pt x="839147" y="0"/>
                  </a:moveTo>
                  <a:lnTo>
                    <a:pt x="0" y="572349"/>
                  </a:lnTo>
                  <a:lnTo>
                    <a:pt x="368480" y="1461976"/>
                  </a:lnTo>
                  <a:lnTo>
                    <a:pt x="839147" y="0"/>
                  </a:lnTo>
                  <a:close/>
                </a:path>
              </a:pathLst>
            </a:custGeom>
            <a:solidFill>
              <a:srgbClr val="008F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0173884" y="6920558"/>
              <a:ext cx="1105535" cy="909955"/>
            </a:xfrm>
            <a:custGeom>
              <a:avLst/>
              <a:gdLst/>
              <a:ahLst/>
              <a:cxnLst/>
              <a:rect l="l" t="t" r="r" b="b"/>
              <a:pathLst>
                <a:path w="1105534" h="909954">
                  <a:moveTo>
                    <a:pt x="0" y="0"/>
                  </a:moveTo>
                  <a:lnTo>
                    <a:pt x="613007" y="909815"/>
                  </a:lnTo>
                  <a:lnTo>
                    <a:pt x="1105254" y="3716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70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9218037" y="6920565"/>
              <a:ext cx="1569085" cy="1320165"/>
            </a:xfrm>
            <a:custGeom>
              <a:avLst/>
              <a:gdLst/>
              <a:ahLst/>
              <a:cxnLst/>
              <a:rect l="l" t="t" r="r" b="b"/>
              <a:pathLst>
                <a:path w="1569084" h="1320165">
                  <a:moveTo>
                    <a:pt x="955845" y="0"/>
                  </a:moveTo>
                  <a:lnTo>
                    <a:pt x="0" y="1320064"/>
                  </a:lnTo>
                  <a:lnTo>
                    <a:pt x="1568852" y="909804"/>
                  </a:lnTo>
                  <a:lnTo>
                    <a:pt x="955845" y="0"/>
                  </a:lnTo>
                  <a:close/>
                </a:path>
              </a:pathLst>
            </a:custGeom>
            <a:solidFill>
              <a:srgbClr val="1563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2118264" y="6552660"/>
              <a:ext cx="2395855" cy="1457325"/>
            </a:xfrm>
            <a:custGeom>
              <a:avLst/>
              <a:gdLst/>
              <a:ahLst/>
              <a:cxnLst/>
              <a:rect l="l" t="t" r="r" b="b"/>
              <a:pathLst>
                <a:path w="2395855" h="1457325">
                  <a:moveTo>
                    <a:pt x="1284262" y="571423"/>
                  </a:moveTo>
                  <a:lnTo>
                    <a:pt x="0" y="167195"/>
                  </a:lnTo>
                  <a:lnTo>
                    <a:pt x="670293" y="1457325"/>
                  </a:lnTo>
                  <a:lnTo>
                    <a:pt x="1284262" y="571423"/>
                  </a:lnTo>
                  <a:close/>
                </a:path>
                <a:path w="2395855" h="1457325">
                  <a:moveTo>
                    <a:pt x="2395778" y="0"/>
                  </a:moveTo>
                  <a:lnTo>
                    <a:pt x="1284262" y="571411"/>
                  </a:lnTo>
                  <a:lnTo>
                    <a:pt x="2108581" y="882167"/>
                  </a:lnTo>
                  <a:lnTo>
                    <a:pt x="2395778" y="0"/>
                  </a:lnTo>
                  <a:close/>
                </a:path>
              </a:pathLst>
            </a:custGeom>
            <a:solidFill>
              <a:srgbClr val="008F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2995678" y="5514116"/>
              <a:ext cx="1508125" cy="1610360"/>
            </a:xfrm>
            <a:custGeom>
              <a:avLst/>
              <a:gdLst/>
              <a:ahLst/>
              <a:cxnLst/>
              <a:rect l="l" t="t" r="r" b="b"/>
              <a:pathLst>
                <a:path w="1508125" h="1610359">
                  <a:moveTo>
                    <a:pt x="1507964" y="0"/>
                  </a:moveTo>
                  <a:lnTo>
                    <a:pt x="0" y="129315"/>
                  </a:lnTo>
                  <a:lnTo>
                    <a:pt x="406846" y="1609940"/>
                  </a:lnTo>
                  <a:lnTo>
                    <a:pt x="1507964" y="0"/>
                  </a:lnTo>
                  <a:close/>
                </a:path>
              </a:pathLst>
            </a:custGeom>
            <a:solidFill>
              <a:srgbClr val="029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3402532" y="5514119"/>
              <a:ext cx="1111885" cy="1610360"/>
            </a:xfrm>
            <a:custGeom>
              <a:avLst/>
              <a:gdLst/>
              <a:ahLst/>
              <a:cxnLst/>
              <a:rect l="l" t="t" r="r" b="b"/>
              <a:pathLst>
                <a:path w="1111884" h="1610359">
                  <a:moveTo>
                    <a:pt x="1101107" y="0"/>
                  </a:moveTo>
                  <a:lnTo>
                    <a:pt x="0" y="1609940"/>
                  </a:lnTo>
                  <a:lnTo>
                    <a:pt x="1111515" y="1038533"/>
                  </a:lnTo>
                  <a:lnTo>
                    <a:pt x="1101107" y="0"/>
                  </a:lnTo>
                  <a:close/>
                </a:path>
              </a:pathLst>
            </a:custGeom>
            <a:solidFill>
              <a:srgbClr val="43B6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2118277" y="5643439"/>
              <a:ext cx="1284605" cy="1480820"/>
            </a:xfrm>
            <a:custGeom>
              <a:avLst/>
              <a:gdLst/>
              <a:ahLst/>
              <a:cxnLst/>
              <a:rect l="l" t="t" r="r" b="b"/>
              <a:pathLst>
                <a:path w="1284605" h="1480820">
                  <a:moveTo>
                    <a:pt x="877397" y="0"/>
                  </a:moveTo>
                  <a:lnTo>
                    <a:pt x="0" y="1076396"/>
                  </a:lnTo>
                  <a:lnTo>
                    <a:pt x="1284233" y="1480625"/>
                  </a:lnTo>
                  <a:lnTo>
                    <a:pt x="877397" y="0"/>
                  </a:lnTo>
                  <a:close/>
                </a:path>
              </a:pathLst>
            </a:custGeom>
            <a:solidFill>
              <a:srgbClr val="62BB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1279124" y="5516704"/>
              <a:ext cx="839469" cy="1776095"/>
            </a:xfrm>
            <a:custGeom>
              <a:avLst/>
              <a:gdLst/>
              <a:ahLst/>
              <a:cxnLst/>
              <a:rect l="l" t="t" r="r" b="b"/>
              <a:pathLst>
                <a:path w="839470" h="1776095">
                  <a:moveTo>
                    <a:pt x="352565" y="0"/>
                  </a:moveTo>
                  <a:lnTo>
                    <a:pt x="0" y="1775495"/>
                  </a:lnTo>
                  <a:lnTo>
                    <a:pt x="839147" y="1203146"/>
                  </a:lnTo>
                  <a:lnTo>
                    <a:pt x="352565" y="0"/>
                  </a:lnTo>
                  <a:close/>
                </a:path>
              </a:pathLst>
            </a:custGeom>
            <a:solidFill>
              <a:srgbClr val="1563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1631684" y="5516701"/>
              <a:ext cx="1364615" cy="1203325"/>
            </a:xfrm>
            <a:custGeom>
              <a:avLst/>
              <a:gdLst/>
              <a:ahLst/>
              <a:cxnLst/>
              <a:rect l="l" t="t" r="r" b="b"/>
              <a:pathLst>
                <a:path w="1364615" h="1203325">
                  <a:moveTo>
                    <a:pt x="0" y="0"/>
                  </a:moveTo>
                  <a:lnTo>
                    <a:pt x="486592" y="1203125"/>
                  </a:lnTo>
                  <a:lnTo>
                    <a:pt x="1363989" y="1267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F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0173884" y="6323617"/>
              <a:ext cx="1105535" cy="969010"/>
            </a:xfrm>
            <a:custGeom>
              <a:avLst/>
              <a:gdLst/>
              <a:ahLst/>
              <a:cxnLst/>
              <a:rect l="l" t="t" r="r" b="b"/>
              <a:pathLst>
                <a:path w="1105534" h="969009">
                  <a:moveTo>
                    <a:pt x="196329" y="0"/>
                  </a:moveTo>
                  <a:lnTo>
                    <a:pt x="0" y="596945"/>
                  </a:lnTo>
                  <a:lnTo>
                    <a:pt x="1105254" y="968577"/>
                  </a:lnTo>
                  <a:lnTo>
                    <a:pt x="196329" y="0"/>
                  </a:lnTo>
                  <a:close/>
                </a:path>
              </a:pathLst>
            </a:custGeom>
            <a:solidFill>
              <a:srgbClr val="1563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0370200" y="5516696"/>
              <a:ext cx="1261745" cy="1776095"/>
            </a:xfrm>
            <a:custGeom>
              <a:avLst/>
              <a:gdLst/>
              <a:ahLst/>
              <a:cxnLst/>
              <a:rect l="l" t="t" r="r" b="b"/>
              <a:pathLst>
                <a:path w="1261745" h="1776095">
                  <a:moveTo>
                    <a:pt x="1261490" y="0"/>
                  </a:moveTo>
                  <a:lnTo>
                    <a:pt x="0" y="806907"/>
                  </a:lnTo>
                  <a:lnTo>
                    <a:pt x="908925" y="1775506"/>
                  </a:lnTo>
                  <a:lnTo>
                    <a:pt x="1261490" y="0"/>
                  </a:lnTo>
                  <a:close/>
                </a:path>
              </a:pathLst>
            </a:custGeom>
            <a:solidFill>
              <a:srgbClr val="2359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0370219" y="4713075"/>
              <a:ext cx="1261745" cy="1610995"/>
            </a:xfrm>
            <a:custGeom>
              <a:avLst/>
              <a:gdLst/>
              <a:ahLst/>
              <a:cxnLst/>
              <a:rect l="l" t="t" r="r" b="b"/>
              <a:pathLst>
                <a:path w="1261745" h="1610995">
                  <a:moveTo>
                    <a:pt x="590180" y="0"/>
                  </a:moveTo>
                  <a:lnTo>
                    <a:pt x="0" y="1610537"/>
                  </a:lnTo>
                  <a:lnTo>
                    <a:pt x="1261458" y="803619"/>
                  </a:lnTo>
                  <a:lnTo>
                    <a:pt x="590180" y="0"/>
                  </a:lnTo>
                  <a:close/>
                </a:path>
              </a:pathLst>
            </a:custGeom>
            <a:solidFill>
              <a:srgbClr val="008F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0960400" y="4713080"/>
              <a:ext cx="1398270" cy="803910"/>
            </a:xfrm>
            <a:custGeom>
              <a:avLst/>
              <a:gdLst/>
              <a:ahLst/>
              <a:cxnLst/>
              <a:rect l="l" t="t" r="r" b="b"/>
              <a:pathLst>
                <a:path w="1398270" h="803910">
                  <a:moveTo>
                    <a:pt x="0" y="0"/>
                  </a:moveTo>
                  <a:lnTo>
                    <a:pt x="671288" y="803619"/>
                  </a:lnTo>
                  <a:lnTo>
                    <a:pt x="1397852" y="209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70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1631688" y="4734043"/>
              <a:ext cx="1364615" cy="909955"/>
            </a:xfrm>
            <a:custGeom>
              <a:avLst/>
              <a:gdLst/>
              <a:ahLst/>
              <a:cxnLst/>
              <a:rect l="l" t="t" r="r" b="b"/>
              <a:pathLst>
                <a:path w="1364615" h="909954">
                  <a:moveTo>
                    <a:pt x="726564" y="0"/>
                  </a:moveTo>
                  <a:lnTo>
                    <a:pt x="0" y="782656"/>
                  </a:lnTo>
                  <a:lnTo>
                    <a:pt x="1363989" y="909385"/>
                  </a:lnTo>
                  <a:lnTo>
                    <a:pt x="726564" y="0"/>
                  </a:lnTo>
                  <a:close/>
                </a:path>
              </a:pathLst>
            </a:custGeom>
            <a:solidFill>
              <a:srgbClr val="1D44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9009385" y="6920565"/>
              <a:ext cx="1164590" cy="1320165"/>
            </a:xfrm>
            <a:custGeom>
              <a:avLst/>
              <a:gdLst/>
              <a:ahLst/>
              <a:cxnLst/>
              <a:rect l="l" t="t" r="r" b="b"/>
              <a:pathLst>
                <a:path w="1164590" h="1320165">
                  <a:moveTo>
                    <a:pt x="1164498" y="0"/>
                  </a:moveTo>
                  <a:lnTo>
                    <a:pt x="0" y="114006"/>
                  </a:lnTo>
                  <a:lnTo>
                    <a:pt x="208653" y="1320064"/>
                  </a:lnTo>
                  <a:lnTo>
                    <a:pt x="1164498" y="0"/>
                  </a:lnTo>
                  <a:close/>
                </a:path>
              </a:pathLst>
            </a:custGeom>
            <a:solidFill>
              <a:srgbClr val="263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9009385" y="6148107"/>
              <a:ext cx="1164590" cy="886460"/>
            </a:xfrm>
            <a:custGeom>
              <a:avLst/>
              <a:gdLst/>
              <a:ahLst/>
              <a:cxnLst/>
              <a:rect l="l" t="t" r="r" b="b"/>
              <a:pathLst>
                <a:path w="1164590" h="886459">
                  <a:moveTo>
                    <a:pt x="210119" y="0"/>
                  </a:moveTo>
                  <a:lnTo>
                    <a:pt x="0" y="886454"/>
                  </a:lnTo>
                  <a:lnTo>
                    <a:pt x="1164498" y="772447"/>
                  </a:lnTo>
                  <a:lnTo>
                    <a:pt x="210119" y="0"/>
                  </a:lnTo>
                  <a:close/>
                </a:path>
              </a:pathLst>
            </a:custGeom>
            <a:solidFill>
              <a:srgbClr val="1D44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9219504" y="6148117"/>
              <a:ext cx="1151255" cy="772795"/>
            </a:xfrm>
            <a:custGeom>
              <a:avLst/>
              <a:gdLst/>
              <a:ahLst/>
              <a:cxnLst/>
              <a:rect l="l" t="t" r="r" b="b"/>
              <a:pathLst>
                <a:path w="1151254" h="772795">
                  <a:moveTo>
                    <a:pt x="0" y="0"/>
                  </a:moveTo>
                  <a:lnTo>
                    <a:pt x="954379" y="772426"/>
                  </a:lnTo>
                  <a:lnTo>
                    <a:pt x="1150708" y="1754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85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9219498" y="5001027"/>
              <a:ext cx="1151255" cy="1322705"/>
            </a:xfrm>
            <a:custGeom>
              <a:avLst/>
              <a:gdLst/>
              <a:ahLst/>
              <a:cxnLst/>
              <a:rect l="l" t="t" r="r" b="b"/>
              <a:pathLst>
                <a:path w="1151254" h="1322704">
                  <a:moveTo>
                    <a:pt x="836749" y="0"/>
                  </a:moveTo>
                  <a:lnTo>
                    <a:pt x="0" y="1147085"/>
                  </a:lnTo>
                  <a:lnTo>
                    <a:pt x="1150708" y="1322588"/>
                  </a:lnTo>
                  <a:lnTo>
                    <a:pt x="836749" y="0"/>
                  </a:lnTo>
                  <a:close/>
                </a:path>
              </a:pathLst>
            </a:custGeom>
            <a:solidFill>
              <a:srgbClr val="263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10056246" y="4713080"/>
              <a:ext cx="904240" cy="1610995"/>
            </a:xfrm>
            <a:custGeom>
              <a:avLst/>
              <a:gdLst/>
              <a:ahLst/>
              <a:cxnLst/>
              <a:rect l="l" t="t" r="r" b="b"/>
              <a:pathLst>
                <a:path w="904240" h="1610995">
                  <a:moveTo>
                    <a:pt x="904160" y="0"/>
                  </a:moveTo>
                  <a:lnTo>
                    <a:pt x="0" y="287949"/>
                  </a:lnTo>
                  <a:lnTo>
                    <a:pt x="313969" y="1610526"/>
                  </a:lnTo>
                  <a:lnTo>
                    <a:pt x="904160" y="0"/>
                  </a:lnTo>
                  <a:close/>
                </a:path>
              </a:pathLst>
            </a:custGeom>
            <a:solidFill>
              <a:srgbClr val="1D44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8494309" y="7034572"/>
              <a:ext cx="723900" cy="1206500"/>
            </a:xfrm>
            <a:custGeom>
              <a:avLst/>
              <a:gdLst/>
              <a:ahLst/>
              <a:cxnLst/>
              <a:rect l="l" t="t" r="r" b="b"/>
              <a:pathLst>
                <a:path w="723900" h="1206500">
                  <a:moveTo>
                    <a:pt x="515083" y="0"/>
                  </a:moveTo>
                  <a:lnTo>
                    <a:pt x="0" y="1064512"/>
                  </a:lnTo>
                  <a:lnTo>
                    <a:pt x="723726" y="1206047"/>
                  </a:lnTo>
                  <a:lnTo>
                    <a:pt x="515083" y="0"/>
                  </a:lnTo>
                  <a:close/>
                </a:path>
              </a:pathLst>
            </a:custGeom>
            <a:solidFill>
              <a:srgbClr val="2359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7707016" y="7034576"/>
              <a:ext cx="1302385" cy="1064895"/>
            </a:xfrm>
            <a:custGeom>
              <a:avLst/>
              <a:gdLst/>
              <a:ahLst/>
              <a:cxnLst/>
              <a:rect l="l" t="t" r="r" b="b"/>
              <a:pathLst>
                <a:path w="1302384" h="1064895">
                  <a:moveTo>
                    <a:pt x="1302368" y="0"/>
                  </a:moveTo>
                  <a:lnTo>
                    <a:pt x="0" y="69411"/>
                  </a:lnTo>
                  <a:lnTo>
                    <a:pt x="787284" y="1064512"/>
                  </a:lnTo>
                  <a:lnTo>
                    <a:pt x="1302368" y="0"/>
                  </a:lnTo>
                  <a:close/>
                </a:path>
              </a:pathLst>
            </a:custGeom>
            <a:solidFill>
              <a:srgbClr val="292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7337528" y="7103983"/>
              <a:ext cx="1156970" cy="1120775"/>
            </a:xfrm>
            <a:custGeom>
              <a:avLst/>
              <a:gdLst/>
              <a:ahLst/>
              <a:cxnLst/>
              <a:rect l="l" t="t" r="r" b="b"/>
              <a:pathLst>
                <a:path w="1156970" h="1120775">
                  <a:moveTo>
                    <a:pt x="369475" y="0"/>
                  </a:moveTo>
                  <a:lnTo>
                    <a:pt x="0" y="1120248"/>
                  </a:lnTo>
                  <a:lnTo>
                    <a:pt x="1156771" y="995090"/>
                  </a:lnTo>
                  <a:lnTo>
                    <a:pt x="369475" y="0"/>
                  </a:lnTo>
                  <a:close/>
                </a:path>
              </a:pathLst>
            </a:custGeom>
            <a:solidFill>
              <a:srgbClr val="1D44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8408269" y="6148115"/>
              <a:ext cx="811530" cy="886460"/>
            </a:xfrm>
            <a:custGeom>
              <a:avLst/>
              <a:gdLst/>
              <a:ahLst/>
              <a:cxnLst/>
              <a:rect l="l" t="t" r="r" b="b"/>
              <a:pathLst>
                <a:path w="811529" h="886459">
                  <a:moveTo>
                    <a:pt x="811242" y="0"/>
                  </a:moveTo>
                  <a:lnTo>
                    <a:pt x="0" y="338953"/>
                  </a:lnTo>
                  <a:lnTo>
                    <a:pt x="601123" y="886444"/>
                  </a:lnTo>
                  <a:lnTo>
                    <a:pt x="811242" y="0"/>
                  </a:lnTo>
                  <a:close/>
                </a:path>
              </a:pathLst>
            </a:custGeom>
            <a:solidFill>
              <a:srgbClr val="2359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7707016" y="6487053"/>
              <a:ext cx="1302385" cy="617220"/>
            </a:xfrm>
            <a:custGeom>
              <a:avLst/>
              <a:gdLst/>
              <a:ahLst/>
              <a:cxnLst/>
              <a:rect l="l" t="t" r="r" b="b"/>
              <a:pathLst>
                <a:path w="1302384" h="617220">
                  <a:moveTo>
                    <a:pt x="701256" y="0"/>
                  </a:moveTo>
                  <a:lnTo>
                    <a:pt x="0" y="616934"/>
                  </a:lnTo>
                  <a:lnTo>
                    <a:pt x="1302368" y="547522"/>
                  </a:lnTo>
                  <a:lnTo>
                    <a:pt x="701256" y="0"/>
                  </a:lnTo>
                  <a:close/>
                </a:path>
              </a:pathLst>
            </a:custGeom>
            <a:solidFill>
              <a:srgbClr val="263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8408260" y="5324057"/>
              <a:ext cx="811530" cy="1163320"/>
            </a:xfrm>
            <a:custGeom>
              <a:avLst/>
              <a:gdLst/>
              <a:ahLst/>
              <a:cxnLst/>
              <a:rect l="l" t="t" r="r" b="b"/>
              <a:pathLst>
                <a:path w="811529" h="1163320">
                  <a:moveTo>
                    <a:pt x="562234" y="0"/>
                  </a:moveTo>
                  <a:lnTo>
                    <a:pt x="0" y="1163001"/>
                  </a:lnTo>
                  <a:lnTo>
                    <a:pt x="811242" y="824048"/>
                  </a:lnTo>
                  <a:lnTo>
                    <a:pt x="562234" y="0"/>
                  </a:lnTo>
                  <a:close/>
                </a:path>
              </a:pathLst>
            </a:custGeom>
            <a:solidFill>
              <a:srgbClr val="1563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8970493" y="5001031"/>
              <a:ext cx="1085850" cy="1147445"/>
            </a:xfrm>
            <a:custGeom>
              <a:avLst/>
              <a:gdLst/>
              <a:ahLst/>
              <a:cxnLst/>
              <a:rect l="l" t="t" r="r" b="b"/>
              <a:pathLst>
                <a:path w="1085850" h="1147445">
                  <a:moveTo>
                    <a:pt x="1085757" y="0"/>
                  </a:moveTo>
                  <a:lnTo>
                    <a:pt x="0" y="323037"/>
                  </a:lnTo>
                  <a:lnTo>
                    <a:pt x="249008" y="1147085"/>
                  </a:lnTo>
                  <a:lnTo>
                    <a:pt x="1085757" y="0"/>
                  </a:lnTo>
                  <a:close/>
                </a:path>
              </a:pathLst>
            </a:custGeom>
            <a:solidFill>
              <a:srgbClr val="0E70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7773473" y="5324070"/>
              <a:ext cx="1197610" cy="1163320"/>
            </a:xfrm>
            <a:custGeom>
              <a:avLst/>
              <a:gdLst/>
              <a:ahLst/>
              <a:cxnLst/>
              <a:rect l="l" t="t" r="r" b="b"/>
              <a:pathLst>
                <a:path w="1197609" h="1163320">
                  <a:moveTo>
                    <a:pt x="1197031" y="0"/>
                  </a:moveTo>
                  <a:lnTo>
                    <a:pt x="0" y="78856"/>
                  </a:lnTo>
                  <a:lnTo>
                    <a:pt x="634797" y="1163001"/>
                  </a:lnTo>
                  <a:lnTo>
                    <a:pt x="1197031" y="0"/>
                  </a:lnTo>
                  <a:close/>
                </a:path>
              </a:pathLst>
            </a:custGeom>
            <a:solidFill>
              <a:srgbClr val="1563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7773473" y="4277610"/>
              <a:ext cx="1197610" cy="1125855"/>
            </a:xfrm>
            <a:custGeom>
              <a:avLst/>
              <a:gdLst/>
              <a:ahLst/>
              <a:cxnLst/>
              <a:rect l="l" t="t" r="r" b="b"/>
              <a:pathLst>
                <a:path w="1197609" h="1125854">
                  <a:moveTo>
                    <a:pt x="555354" y="0"/>
                  </a:moveTo>
                  <a:lnTo>
                    <a:pt x="0" y="1125316"/>
                  </a:lnTo>
                  <a:lnTo>
                    <a:pt x="1197021" y="1046449"/>
                  </a:lnTo>
                  <a:lnTo>
                    <a:pt x="555354" y="0"/>
                  </a:lnTo>
                  <a:close/>
                </a:path>
              </a:pathLst>
            </a:custGeom>
            <a:solidFill>
              <a:srgbClr val="1D44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6098337" y="3509219"/>
              <a:ext cx="2230755" cy="1894205"/>
            </a:xfrm>
            <a:custGeom>
              <a:avLst/>
              <a:gdLst/>
              <a:ahLst/>
              <a:cxnLst/>
              <a:rect l="l" t="t" r="r" b="b"/>
              <a:pathLst>
                <a:path w="2230754" h="1894204">
                  <a:moveTo>
                    <a:pt x="1525054" y="1034148"/>
                  </a:moveTo>
                  <a:lnTo>
                    <a:pt x="389585" y="0"/>
                  </a:lnTo>
                  <a:lnTo>
                    <a:pt x="0" y="1043559"/>
                  </a:lnTo>
                  <a:lnTo>
                    <a:pt x="1525041" y="1034161"/>
                  </a:lnTo>
                  <a:close/>
                </a:path>
                <a:path w="2230754" h="1894204">
                  <a:moveTo>
                    <a:pt x="2230475" y="768413"/>
                  </a:moveTo>
                  <a:lnTo>
                    <a:pt x="1525041" y="1034161"/>
                  </a:lnTo>
                  <a:lnTo>
                    <a:pt x="1675117" y="1893722"/>
                  </a:lnTo>
                  <a:lnTo>
                    <a:pt x="2230475" y="768413"/>
                  </a:lnTo>
                  <a:close/>
                </a:path>
              </a:pathLst>
            </a:custGeom>
            <a:solidFill>
              <a:srgbClr val="1563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6098327" y="4543366"/>
              <a:ext cx="1525270" cy="800100"/>
            </a:xfrm>
            <a:custGeom>
              <a:avLst/>
              <a:gdLst/>
              <a:ahLst/>
              <a:cxnLst/>
              <a:rect l="l" t="t" r="r" b="b"/>
              <a:pathLst>
                <a:path w="1525270" h="800100">
                  <a:moveTo>
                    <a:pt x="1525063" y="0"/>
                  </a:moveTo>
                  <a:lnTo>
                    <a:pt x="0" y="9392"/>
                  </a:lnTo>
                  <a:lnTo>
                    <a:pt x="678576" y="799745"/>
                  </a:lnTo>
                  <a:lnTo>
                    <a:pt x="1525063" y="0"/>
                  </a:lnTo>
                  <a:close/>
                </a:path>
              </a:pathLst>
            </a:custGeom>
            <a:solidFill>
              <a:srgbClr val="2359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6776906" y="4543378"/>
              <a:ext cx="996950" cy="859790"/>
            </a:xfrm>
            <a:custGeom>
              <a:avLst/>
              <a:gdLst/>
              <a:ahLst/>
              <a:cxnLst/>
              <a:rect l="l" t="t" r="r" b="b"/>
              <a:pathLst>
                <a:path w="996950" h="859789">
                  <a:moveTo>
                    <a:pt x="846487" y="0"/>
                  </a:moveTo>
                  <a:lnTo>
                    <a:pt x="0" y="799745"/>
                  </a:lnTo>
                  <a:lnTo>
                    <a:pt x="996556" y="859554"/>
                  </a:lnTo>
                  <a:lnTo>
                    <a:pt x="846487" y="0"/>
                  </a:lnTo>
                  <a:close/>
                </a:path>
              </a:pathLst>
            </a:custGeom>
            <a:solidFill>
              <a:srgbClr val="1D44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6776918" y="5343108"/>
              <a:ext cx="996950" cy="948055"/>
            </a:xfrm>
            <a:custGeom>
              <a:avLst/>
              <a:gdLst/>
              <a:ahLst/>
              <a:cxnLst/>
              <a:rect l="l" t="t" r="r" b="b"/>
              <a:pathLst>
                <a:path w="996950" h="948054">
                  <a:moveTo>
                    <a:pt x="0" y="0"/>
                  </a:moveTo>
                  <a:lnTo>
                    <a:pt x="474655" y="947897"/>
                  </a:lnTo>
                  <a:lnTo>
                    <a:pt x="996535" y="598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3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7251574" y="5402927"/>
              <a:ext cx="1156970" cy="1084580"/>
            </a:xfrm>
            <a:custGeom>
              <a:avLst/>
              <a:gdLst/>
              <a:ahLst/>
              <a:cxnLst/>
              <a:rect l="l" t="t" r="r" b="b"/>
              <a:pathLst>
                <a:path w="1156970" h="1084579">
                  <a:moveTo>
                    <a:pt x="521900" y="0"/>
                  </a:moveTo>
                  <a:lnTo>
                    <a:pt x="0" y="888088"/>
                  </a:lnTo>
                  <a:lnTo>
                    <a:pt x="1156697" y="1084144"/>
                  </a:lnTo>
                  <a:lnTo>
                    <a:pt x="521900" y="0"/>
                  </a:lnTo>
                  <a:close/>
                </a:path>
              </a:pathLst>
            </a:custGeom>
            <a:solidFill>
              <a:srgbClr val="2359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7251574" y="6291007"/>
              <a:ext cx="1156970" cy="813435"/>
            </a:xfrm>
            <a:custGeom>
              <a:avLst/>
              <a:gdLst/>
              <a:ahLst/>
              <a:cxnLst/>
              <a:rect l="l" t="t" r="r" b="b"/>
              <a:pathLst>
                <a:path w="1156970" h="813434">
                  <a:moveTo>
                    <a:pt x="0" y="0"/>
                  </a:moveTo>
                  <a:lnTo>
                    <a:pt x="455441" y="812980"/>
                  </a:lnTo>
                  <a:lnTo>
                    <a:pt x="1156697" y="196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D44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5583675" y="7106207"/>
              <a:ext cx="906780" cy="1059180"/>
            </a:xfrm>
            <a:custGeom>
              <a:avLst/>
              <a:gdLst/>
              <a:ahLst/>
              <a:cxnLst/>
              <a:rect l="l" t="t" r="r" b="b"/>
              <a:pathLst>
                <a:path w="906779" h="1059179">
                  <a:moveTo>
                    <a:pt x="906202" y="0"/>
                  </a:moveTo>
                  <a:lnTo>
                    <a:pt x="0" y="332607"/>
                  </a:lnTo>
                  <a:lnTo>
                    <a:pt x="860612" y="1058763"/>
                  </a:lnTo>
                  <a:lnTo>
                    <a:pt x="906202" y="0"/>
                  </a:lnTo>
                  <a:close/>
                </a:path>
              </a:pathLst>
            </a:custGeom>
            <a:solidFill>
              <a:srgbClr val="1563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6444284" y="7106210"/>
              <a:ext cx="893444" cy="1118235"/>
            </a:xfrm>
            <a:custGeom>
              <a:avLst/>
              <a:gdLst/>
              <a:ahLst/>
              <a:cxnLst/>
              <a:rect l="l" t="t" r="r" b="b"/>
              <a:pathLst>
                <a:path w="893445" h="1118234">
                  <a:moveTo>
                    <a:pt x="45590" y="0"/>
                  </a:moveTo>
                  <a:lnTo>
                    <a:pt x="0" y="1058774"/>
                  </a:lnTo>
                  <a:lnTo>
                    <a:pt x="893239" y="1118018"/>
                  </a:lnTo>
                  <a:lnTo>
                    <a:pt x="45590" y="0"/>
                  </a:lnTo>
                  <a:close/>
                </a:path>
              </a:pathLst>
            </a:custGeom>
            <a:solidFill>
              <a:srgbClr val="292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6489886" y="7103993"/>
              <a:ext cx="1217295" cy="1120775"/>
            </a:xfrm>
            <a:custGeom>
              <a:avLst/>
              <a:gdLst/>
              <a:ahLst/>
              <a:cxnLst/>
              <a:rect l="l" t="t" r="r" b="b"/>
              <a:pathLst>
                <a:path w="1217295" h="1120775">
                  <a:moveTo>
                    <a:pt x="1217135" y="0"/>
                  </a:moveTo>
                  <a:lnTo>
                    <a:pt x="0" y="2209"/>
                  </a:lnTo>
                  <a:lnTo>
                    <a:pt x="847639" y="1120248"/>
                  </a:lnTo>
                  <a:lnTo>
                    <a:pt x="1217135" y="0"/>
                  </a:lnTo>
                  <a:close/>
                </a:path>
              </a:pathLst>
            </a:custGeom>
            <a:solidFill>
              <a:srgbClr val="2359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6240061" y="6126262"/>
              <a:ext cx="1011555" cy="980440"/>
            </a:xfrm>
            <a:custGeom>
              <a:avLst/>
              <a:gdLst/>
              <a:ahLst/>
              <a:cxnLst/>
              <a:rect l="l" t="t" r="r" b="b"/>
              <a:pathLst>
                <a:path w="1011554" h="980440">
                  <a:moveTo>
                    <a:pt x="0" y="0"/>
                  </a:moveTo>
                  <a:lnTo>
                    <a:pt x="249824" y="979949"/>
                  </a:lnTo>
                  <a:lnTo>
                    <a:pt x="1011508" y="1647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D44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6489886" y="6291002"/>
              <a:ext cx="1217295" cy="815340"/>
            </a:xfrm>
            <a:custGeom>
              <a:avLst/>
              <a:gdLst/>
              <a:ahLst/>
              <a:cxnLst/>
              <a:rect l="l" t="t" r="r" b="b"/>
              <a:pathLst>
                <a:path w="1217295" h="815340">
                  <a:moveTo>
                    <a:pt x="761683" y="0"/>
                  </a:moveTo>
                  <a:lnTo>
                    <a:pt x="0" y="815200"/>
                  </a:lnTo>
                  <a:lnTo>
                    <a:pt x="1217135" y="812990"/>
                  </a:lnTo>
                  <a:lnTo>
                    <a:pt x="761683" y="0"/>
                  </a:lnTo>
                  <a:close/>
                </a:path>
              </a:pathLst>
            </a:custGeom>
            <a:solidFill>
              <a:srgbClr val="292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5299085" y="6126272"/>
              <a:ext cx="941069" cy="1312545"/>
            </a:xfrm>
            <a:custGeom>
              <a:avLst/>
              <a:gdLst/>
              <a:ahLst/>
              <a:cxnLst/>
              <a:rect l="l" t="t" r="r" b="b"/>
              <a:pathLst>
                <a:path w="941070" h="1312545">
                  <a:moveTo>
                    <a:pt x="940976" y="0"/>
                  </a:moveTo>
                  <a:lnTo>
                    <a:pt x="0" y="249604"/>
                  </a:lnTo>
                  <a:lnTo>
                    <a:pt x="284598" y="1312535"/>
                  </a:lnTo>
                  <a:lnTo>
                    <a:pt x="940976" y="0"/>
                  </a:lnTo>
                  <a:close/>
                </a:path>
              </a:pathLst>
            </a:custGeom>
            <a:solidFill>
              <a:srgbClr val="263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5583675" y="6126258"/>
              <a:ext cx="906780" cy="1313180"/>
            </a:xfrm>
            <a:custGeom>
              <a:avLst/>
              <a:gdLst/>
              <a:ahLst/>
              <a:cxnLst/>
              <a:rect l="l" t="t" r="r" b="b"/>
              <a:pathLst>
                <a:path w="906779" h="1313179">
                  <a:moveTo>
                    <a:pt x="656388" y="0"/>
                  </a:moveTo>
                  <a:lnTo>
                    <a:pt x="0" y="1312556"/>
                  </a:lnTo>
                  <a:lnTo>
                    <a:pt x="906213" y="979949"/>
                  </a:lnTo>
                  <a:lnTo>
                    <a:pt x="656388" y="0"/>
                  </a:lnTo>
                  <a:close/>
                </a:path>
              </a:pathLst>
            </a:custGeom>
            <a:solidFill>
              <a:srgbClr val="2724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6240051" y="5343110"/>
              <a:ext cx="1011555" cy="948055"/>
            </a:xfrm>
            <a:custGeom>
              <a:avLst/>
              <a:gdLst/>
              <a:ahLst/>
              <a:cxnLst/>
              <a:rect l="l" t="t" r="r" b="b"/>
              <a:pathLst>
                <a:path w="1011554" h="948054">
                  <a:moveTo>
                    <a:pt x="536852" y="0"/>
                  </a:moveTo>
                  <a:lnTo>
                    <a:pt x="0" y="783148"/>
                  </a:lnTo>
                  <a:lnTo>
                    <a:pt x="1011518" y="947908"/>
                  </a:lnTo>
                  <a:lnTo>
                    <a:pt x="536852" y="0"/>
                  </a:lnTo>
                  <a:close/>
                </a:path>
              </a:pathLst>
            </a:custGeom>
            <a:solidFill>
              <a:srgbClr val="292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5371826" y="5121294"/>
              <a:ext cx="1405255" cy="1005205"/>
            </a:xfrm>
            <a:custGeom>
              <a:avLst/>
              <a:gdLst/>
              <a:ahLst/>
              <a:cxnLst/>
              <a:rect l="l" t="t" r="r" b="b"/>
              <a:pathLst>
                <a:path w="1405254" h="1005204">
                  <a:moveTo>
                    <a:pt x="0" y="0"/>
                  </a:moveTo>
                  <a:lnTo>
                    <a:pt x="868235" y="1004974"/>
                  </a:lnTo>
                  <a:lnTo>
                    <a:pt x="1405088" y="2218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59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5299075" y="4552765"/>
              <a:ext cx="1478280" cy="1823720"/>
            </a:xfrm>
            <a:custGeom>
              <a:avLst/>
              <a:gdLst/>
              <a:ahLst/>
              <a:cxnLst/>
              <a:rect l="l" t="t" r="r" b="b"/>
              <a:pathLst>
                <a:path w="1478279" h="1823720">
                  <a:moveTo>
                    <a:pt x="940981" y="1573517"/>
                  </a:moveTo>
                  <a:lnTo>
                    <a:pt x="72745" y="568540"/>
                  </a:lnTo>
                  <a:lnTo>
                    <a:pt x="0" y="1823123"/>
                  </a:lnTo>
                  <a:lnTo>
                    <a:pt x="940981" y="1573517"/>
                  </a:lnTo>
                  <a:close/>
                </a:path>
                <a:path w="1478279" h="1823720">
                  <a:moveTo>
                    <a:pt x="1477822" y="790359"/>
                  </a:moveTo>
                  <a:lnTo>
                    <a:pt x="799249" y="0"/>
                  </a:lnTo>
                  <a:lnTo>
                    <a:pt x="72732" y="568528"/>
                  </a:lnTo>
                  <a:lnTo>
                    <a:pt x="1477822" y="790359"/>
                  </a:lnTo>
                  <a:close/>
                </a:path>
              </a:pathLst>
            </a:custGeom>
            <a:solidFill>
              <a:srgbClr val="1D44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4285593" y="5121286"/>
              <a:ext cx="1086485" cy="1254760"/>
            </a:xfrm>
            <a:custGeom>
              <a:avLst/>
              <a:gdLst/>
              <a:ahLst/>
              <a:cxnLst/>
              <a:rect l="l" t="t" r="r" b="b"/>
              <a:pathLst>
                <a:path w="1086485" h="1254760">
                  <a:moveTo>
                    <a:pt x="1086239" y="0"/>
                  </a:moveTo>
                  <a:lnTo>
                    <a:pt x="0" y="512759"/>
                  </a:lnTo>
                  <a:lnTo>
                    <a:pt x="1013497" y="1254590"/>
                  </a:lnTo>
                  <a:lnTo>
                    <a:pt x="1086239" y="0"/>
                  </a:lnTo>
                  <a:close/>
                </a:path>
              </a:pathLst>
            </a:custGeom>
            <a:solidFill>
              <a:srgbClr val="2724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3906936" y="5634040"/>
              <a:ext cx="1392555" cy="970280"/>
            </a:xfrm>
            <a:custGeom>
              <a:avLst/>
              <a:gdLst/>
              <a:ahLst/>
              <a:cxnLst/>
              <a:rect l="l" t="t" r="r" b="b"/>
              <a:pathLst>
                <a:path w="1392554" h="970279">
                  <a:moveTo>
                    <a:pt x="378648" y="0"/>
                  </a:moveTo>
                  <a:lnTo>
                    <a:pt x="0" y="970127"/>
                  </a:lnTo>
                  <a:lnTo>
                    <a:pt x="1392146" y="741830"/>
                  </a:lnTo>
                  <a:lnTo>
                    <a:pt x="378648" y="0"/>
                  </a:lnTo>
                  <a:close/>
                </a:path>
              </a:pathLst>
            </a:custGeom>
            <a:solidFill>
              <a:srgbClr val="1563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3160505" y="5634049"/>
              <a:ext cx="1125220" cy="970280"/>
            </a:xfrm>
            <a:custGeom>
              <a:avLst/>
              <a:gdLst/>
              <a:ahLst/>
              <a:cxnLst/>
              <a:rect l="l" t="t" r="r" b="b"/>
              <a:pathLst>
                <a:path w="1125220" h="970279">
                  <a:moveTo>
                    <a:pt x="1125086" y="0"/>
                  </a:moveTo>
                  <a:lnTo>
                    <a:pt x="0" y="111441"/>
                  </a:lnTo>
                  <a:lnTo>
                    <a:pt x="746427" y="970127"/>
                  </a:lnTo>
                  <a:lnTo>
                    <a:pt x="1125086" y="0"/>
                  </a:lnTo>
                  <a:close/>
                </a:path>
              </a:pathLst>
            </a:custGeom>
            <a:solidFill>
              <a:srgbClr val="292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2748987" y="5745497"/>
              <a:ext cx="1158240" cy="943610"/>
            </a:xfrm>
            <a:custGeom>
              <a:avLst/>
              <a:gdLst/>
              <a:ahLst/>
              <a:cxnLst/>
              <a:rect l="l" t="t" r="r" b="b"/>
              <a:pathLst>
                <a:path w="1158239" h="943609">
                  <a:moveTo>
                    <a:pt x="411516" y="0"/>
                  </a:moveTo>
                  <a:lnTo>
                    <a:pt x="0" y="943447"/>
                  </a:lnTo>
                  <a:lnTo>
                    <a:pt x="1157943" y="858664"/>
                  </a:lnTo>
                  <a:lnTo>
                    <a:pt x="411516" y="0"/>
                  </a:lnTo>
                  <a:close/>
                </a:path>
              </a:pathLst>
            </a:custGeom>
            <a:solidFill>
              <a:srgbClr val="2724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3262640" y="4710336"/>
              <a:ext cx="1216025" cy="923925"/>
            </a:xfrm>
            <a:custGeom>
              <a:avLst/>
              <a:gdLst/>
              <a:ahLst/>
              <a:cxnLst/>
              <a:rect l="l" t="t" r="r" b="b"/>
              <a:pathLst>
                <a:path w="1216025" h="923925">
                  <a:moveTo>
                    <a:pt x="1215523" y="0"/>
                  </a:moveTo>
                  <a:lnTo>
                    <a:pt x="0" y="313979"/>
                  </a:lnTo>
                  <a:lnTo>
                    <a:pt x="1022963" y="923710"/>
                  </a:lnTo>
                  <a:lnTo>
                    <a:pt x="1215523" y="0"/>
                  </a:lnTo>
                  <a:close/>
                </a:path>
              </a:pathLst>
            </a:custGeom>
            <a:solidFill>
              <a:srgbClr val="263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3160496" y="4710334"/>
              <a:ext cx="2211705" cy="1035685"/>
            </a:xfrm>
            <a:custGeom>
              <a:avLst/>
              <a:gdLst/>
              <a:ahLst/>
              <a:cxnLst/>
              <a:rect l="l" t="t" r="r" b="b"/>
              <a:pathLst>
                <a:path w="2211704" h="1035685">
                  <a:moveTo>
                    <a:pt x="1125093" y="923721"/>
                  </a:moveTo>
                  <a:lnTo>
                    <a:pt x="102146" y="314007"/>
                  </a:lnTo>
                  <a:lnTo>
                    <a:pt x="0" y="1035164"/>
                  </a:lnTo>
                  <a:lnTo>
                    <a:pt x="1125093" y="923721"/>
                  </a:lnTo>
                  <a:close/>
                </a:path>
                <a:path w="2211704" h="1035685">
                  <a:moveTo>
                    <a:pt x="2211324" y="410959"/>
                  </a:moveTo>
                  <a:lnTo>
                    <a:pt x="1317663" y="0"/>
                  </a:lnTo>
                  <a:lnTo>
                    <a:pt x="1125105" y="923709"/>
                  </a:lnTo>
                  <a:lnTo>
                    <a:pt x="2211324" y="410959"/>
                  </a:lnTo>
                  <a:close/>
                </a:path>
              </a:pathLst>
            </a:custGeom>
            <a:solidFill>
              <a:srgbClr val="1D44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4478150" y="4552768"/>
              <a:ext cx="1620520" cy="568960"/>
            </a:xfrm>
            <a:custGeom>
              <a:avLst/>
              <a:gdLst/>
              <a:ahLst/>
              <a:cxnLst/>
              <a:rect l="l" t="t" r="r" b="b"/>
              <a:pathLst>
                <a:path w="1620520" h="568960">
                  <a:moveTo>
                    <a:pt x="1620181" y="0"/>
                  </a:moveTo>
                  <a:lnTo>
                    <a:pt x="0" y="157565"/>
                  </a:lnTo>
                  <a:lnTo>
                    <a:pt x="893679" y="568527"/>
                  </a:lnTo>
                  <a:lnTo>
                    <a:pt x="1620181" y="0"/>
                  </a:lnTo>
                  <a:close/>
                </a:path>
              </a:pathLst>
            </a:custGeom>
            <a:solidFill>
              <a:srgbClr val="1563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5301168" y="3509191"/>
              <a:ext cx="1186815" cy="1043940"/>
            </a:xfrm>
            <a:custGeom>
              <a:avLst/>
              <a:gdLst/>
              <a:ahLst/>
              <a:cxnLst/>
              <a:rect l="l" t="t" r="r" b="b"/>
              <a:pathLst>
                <a:path w="1186814" h="1043939">
                  <a:moveTo>
                    <a:pt x="1186770" y="0"/>
                  </a:moveTo>
                  <a:lnTo>
                    <a:pt x="0" y="129430"/>
                  </a:lnTo>
                  <a:lnTo>
                    <a:pt x="797169" y="1043570"/>
                  </a:lnTo>
                  <a:lnTo>
                    <a:pt x="1186770" y="0"/>
                  </a:lnTo>
                  <a:close/>
                </a:path>
              </a:pathLst>
            </a:custGeom>
            <a:solidFill>
              <a:srgbClr val="1D44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4478160" y="3638619"/>
              <a:ext cx="1620520" cy="1071880"/>
            </a:xfrm>
            <a:custGeom>
              <a:avLst/>
              <a:gdLst/>
              <a:ahLst/>
              <a:cxnLst/>
              <a:rect l="l" t="t" r="r" b="b"/>
              <a:pathLst>
                <a:path w="1620520" h="1071879">
                  <a:moveTo>
                    <a:pt x="823011" y="0"/>
                  </a:moveTo>
                  <a:lnTo>
                    <a:pt x="0" y="1071705"/>
                  </a:lnTo>
                  <a:lnTo>
                    <a:pt x="1620181" y="914139"/>
                  </a:lnTo>
                  <a:lnTo>
                    <a:pt x="823011" y="0"/>
                  </a:lnTo>
                  <a:close/>
                </a:path>
              </a:pathLst>
            </a:custGeom>
            <a:solidFill>
              <a:srgbClr val="292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4209073" y="3638620"/>
              <a:ext cx="1092200" cy="1071880"/>
            </a:xfrm>
            <a:custGeom>
              <a:avLst/>
              <a:gdLst/>
              <a:ahLst/>
              <a:cxnLst/>
              <a:rect l="l" t="t" r="r" b="b"/>
              <a:pathLst>
                <a:path w="1092200" h="1071879">
                  <a:moveTo>
                    <a:pt x="1092102" y="0"/>
                  </a:moveTo>
                  <a:lnTo>
                    <a:pt x="0" y="63914"/>
                  </a:lnTo>
                  <a:lnTo>
                    <a:pt x="269091" y="1071716"/>
                  </a:lnTo>
                  <a:lnTo>
                    <a:pt x="1092102" y="0"/>
                  </a:lnTo>
                  <a:close/>
                </a:path>
              </a:pathLst>
            </a:custGeom>
            <a:solidFill>
              <a:srgbClr val="1D44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1827771" y="3702538"/>
              <a:ext cx="2650490" cy="2994025"/>
            </a:xfrm>
            <a:custGeom>
              <a:avLst/>
              <a:gdLst/>
              <a:ahLst/>
              <a:cxnLst/>
              <a:rect l="l" t="t" r="r" b="b"/>
              <a:pathLst>
                <a:path w="2650490" h="2994025">
                  <a:moveTo>
                    <a:pt x="921207" y="2986417"/>
                  </a:moveTo>
                  <a:lnTo>
                    <a:pt x="55943" y="1744726"/>
                  </a:lnTo>
                  <a:lnTo>
                    <a:pt x="0" y="2993860"/>
                  </a:lnTo>
                  <a:lnTo>
                    <a:pt x="921207" y="2986417"/>
                  </a:lnTo>
                  <a:close/>
                </a:path>
                <a:path w="2650490" h="2994025">
                  <a:moveTo>
                    <a:pt x="2650388" y="1007808"/>
                  </a:moveTo>
                  <a:lnTo>
                    <a:pt x="2381300" y="0"/>
                  </a:lnTo>
                  <a:lnTo>
                    <a:pt x="1434858" y="1321777"/>
                  </a:lnTo>
                  <a:lnTo>
                    <a:pt x="2650388" y="1007808"/>
                  </a:lnTo>
                  <a:close/>
                </a:path>
              </a:pathLst>
            </a:custGeom>
            <a:solidFill>
              <a:srgbClr val="292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1883714" y="5447266"/>
              <a:ext cx="1276985" cy="1242060"/>
            </a:xfrm>
            <a:custGeom>
              <a:avLst/>
              <a:gdLst/>
              <a:ahLst/>
              <a:cxnLst/>
              <a:rect l="l" t="t" r="r" b="b"/>
              <a:pathLst>
                <a:path w="1276985" h="1242059">
                  <a:moveTo>
                    <a:pt x="0" y="0"/>
                  </a:moveTo>
                  <a:lnTo>
                    <a:pt x="865282" y="1241668"/>
                  </a:lnTo>
                  <a:lnTo>
                    <a:pt x="1276788" y="2982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D44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1883722" y="4860090"/>
              <a:ext cx="1276985" cy="885825"/>
            </a:xfrm>
            <a:custGeom>
              <a:avLst/>
              <a:gdLst/>
              <a:ahLst/>
              <a:cxnLst/>
              <a:rect l="l" t="t" r="r" b="b"/>
              <a:pathLst>
                <a:path w="1276985" h="885825">
                  <a:moveTo>
                    <a:pt x="664189" y="0"/>
                  </a:moveTo>
                  <a:lnTo>
                    <a:pt x="0" y="587165"/>
                  </a:lnTo>
                  <a:lnTo>
                    <a:pt x="1276777" y="885407"/>
                  </a:lnTo>
                  <a:lnTo>
                    <a:pt x="664189" y="0"/>
                  </a:lnTo>
                  <a:close/>
                </a:path>
              </a:pathLst>
            </a:custGeom>
            <a:solidFill>
              <a:srgbClr val="2724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1845702" y="4713938"/>
              <a:ext cx="702310" cy="733425"/>
            </a:xfrm>
            <a:custGeom>
              <a:avLst/>
              <a:gdLst/>
              <a:ahLst/>
              <a:cxnLst/>
              <a:rect l="l" t="t" r="r" b="b"/>
              <a:pathLst>
                <a:path w="702310" h="733425">
                  <a:moveTo>
                    <a:pt x="0" y="0"/>
                  </a:moveTo>
                  <a:lnTo>
                    <a:pt x="38019" y="733317"/>
                  </a:lnTo>
                  <a:lnTo>
                    <a:pt x="702208" y="1461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3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2547907" y="4860084"/>
              <a:ext cx="715010" cy="885825"/>
            </a:xfrm>
            <a:custGeom>
              <a:avLst/>
              <a:gdLst/>
              <a:ahLst/>
              <a:cxnLst/>
              <a:rect l="l" t="t" r="r" b="b"/>
              <a:pathLst>
                <a:path w="715010" h="885825">
                  <a:moveTo>
                    <a:pt x="0" y="0"/>
                  </a:moveTo>
                  <a:lnTo>
                    <a:pt x="612588" y="885397"/>
                  </a:lnTo>
                  <a:lnTo>
                    <a:pt x="714732" y="1642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92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3262640" y="3623060"/>
              <a:ext cx="946785" cy="1401445"/>
            </a:xfrm>
            <a:custGeom>
              <a:avLst/>
              <a:gdLst/>
              <a:ahLst/>
              <a:cxnLst/>
              <a:rect l="l" t="t" r="r" b="b"/>
              <a:pathLst>
                <a:path w="946785" h="1401445">
                  <a:moveTo>
                    <a:pt x="109190" y="0"/>
                  </a:moveTo>
                  <a:lnTo>
                    <a:pt x="0" y="1401255"/>
                  </a:lnTo>
                  <a:lnTo>
                    <a:pt x="946421" y="79474"/>
                  </a:lnTo>
                  <a:lnTo>
                    <a:pt x="109190" y="0"/>
                  </a:lnTo>
                  <a:close/>
                </a:path>
              </a:pathLst>
            </a:custGeom>
            <a:solidFill>
              <a:srgbClr val="2724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2547912" y="3623057"/>
              <a:ext cx="824230" cy="1401445"/>
            </a:xfrm>
            <a:custGeom>
              <a:avLst/>
              <a:gdLst/>
              <a:ahLst/>
              <a:cxnLst/>
              <a:rect l="l" t="t" r="r" b="b"/>
              <a:pathLst>
                <a:path w="824229" h="1401445">
                  <a:moveTo>
                    <a:pt x="823922" y="0"/>
                  </a:moveTo>
                  <a:lnTo>
                    <a:pt x="0" y="1237030"/>
                  </a:lnTo>
                  <a:lnTo>
                    <a:pt x="714732" y="1401255"/>
                  </a:lnTo>
                  <a:lnTo>
                    <a:pt x="823922" y="0"/>
                  </a:lnTo>
                  <a:close/>
                </a:path>
              </a:pathLst>
            </a:custGeom>
            <a:solidFill>
              <a:srgbClr val="263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1845707" y="3329386"/>
              <a:ext cx="702310" cy="1530985"/>
            </a:xfrm>
            <a:custGeom>
              <a:avLst/>
              <a:gdLst/>
              <a:ahLst/>
              <a:cxnLst/>
              <a:rect l="l" t="t" r="r" b="b"/>
              <a:pathLst>
                <a:path w="702310" h="1530985">
                  <a:moveTo>
                    <a:pt x="474812" y="0"/>
                  </a:moveTo>
                  <a:lnTo>
                    <a:pt x="0" y="1384575"/>
                  </a:lnTo>
                  <a:lnTo>
                    <a:pt x="702208" y="1530686"/>
                  </a:lnTo>
                  <a:lnTo>
                    <a:pt x="474812" y="0"/>
                  </a:lnTo>
                  <a:close/>
                </a:path>
              </a:pathLst>
            </a:custGeom>
            <a:solidFill>
              <a:srgbClr val="292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2320526" y="3329390"/>
              <a:ext cx="1051560" cy="1530985"/>
            </a:xfrm>
            <a:custGeom>
              <a:avLst/>
              <a:gdLst/>
              <a:ahLst/>
              <a:cxnLst/>
              <a:rect l="l" t="t" r="r" b="b"/>
              <a:pathLst>
                <a:path w="1051560" h="1530985">
                  <a:moveTo>
                    <a:pt x="0" y="0"/>
                  </a:moveTo>
                  <a:lnTo>
                    <a:pt x="227385" y="1530696"/>
                  </a:lnTo>
                  <a:lnTo>
                    <a:pt x="1051308" y="2936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D44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3371834" y="2794429"/>
              <a:ext cx="837565" cy="908685"/>
            </a:xfrm>
            <a:custGeom>
              <a:avLst/>
              <a:gdLst/>
              <a:ahLst/>
              <a:cxnLst/>
              <a:rect l="l" t="t" r="r" b="b"/>
              <a:pathLst>
                <a:path w="837564" h="908685">
                  <a:moveTo>
                    <a:pt x="233657" y="0"/>
                  </a:moveTo>
                  <a:lnTo>
                    <a:pt x="0" y="828634"/>
                  </a:lnTo>
                  <a:lnTo>
                    <a:pt x="837231" y="908108"/>
                  </a:lnTo>
                  <a:lnTo>
                    <a:pt x="233657" y="0"/>
                  </a:lnTo>
                  <a:close/>
                </a:path>
              </a:pathLst>
            </a:custGeom>
            <a:solidFill>
              <a:srgbClr val="1563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2096385" y="2422253"/>
              <a:ext cx="1275715" cy="1201420"/>
            </a:xfrm>
            <a:custGeom>
              <a:avLst/>
              <a:gdLst/>
              <a:ahLst/>
              <a:cxnLst/>
              <a:rect l="l" t="t" r="r" b="b"/>
              <a:pathLst>
                <a:path w="1275714" h="1201420">
                  <a:moveTo>
                    <a:pt x="0" y="0"/>
                  </a:moveTo>
                  <a:lnTo>
                    <a:pt x="224139" y="907145"/>
                  </a:lnTo>
                  <a:lnTo>
                    <a:pt x="1275437" y="12008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724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2096376" y="2422251"/>
              <a:ext cx="1509395" cy="1201420"/>
            </a:xfrm>
            <a:custGeom>
              <a:avLst/>
              <a:gdLst/>
              <a:ahLst/>
              <a:cxnLst/>
              <a:rect l="l" t="t" r="r" b="b"/>
              <a:pathLst>
                <a:path w="1509395" h="1201420">
                  <a:moveTo>
                    <a:pt x="0" y="0"/>
                  </a:moveTo>
                  <a:lnTo>
                    <a:pt x="1275448" y="1200811"/>
                  </a:lnTo>
                  <a:lnTo>
                    <a:pt x="1509105" y="3721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D44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2096370" y="1911160"/>
              <a:ext cx="1509395" cy="883285"/>
            </a:xfrm>
            <a:custGeom>
              <a:avLst/>
              <a:gdLst/>
              <a:ahLst/>
              <a:cxnLst/>
              <a:rect l="l" t="t" r="r" b="b"/>
              <a:pathLst>
                <a:path w="1509395" h="883285">
                  <a:moveTo>
                    <a:pt x="881533" y="0"/>
                  </a:moveTo>
                  <a:lnTo>
                    <a:pt x="0" y="511094"/>
                  </a:lnTo>
                  <a:lnTo>
                    <a:pt x="1509105" y="883282"/>
                  </a:lnTo>
                  <a:lnTo>
                    <a:pt x="881533" y="0"/>
                  </a:lnTo>
                  <a:close/>
                </a:path>
              </a:pathLst>
            </a:custGeom>
            <a:solidFill>
              <a:srgbClr val="292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1311709" y="2422260"/>
              <a:ext cx="1009015" cy="907415"/>
            </a:xfrm>
            <a:custGeom>
              <a:avLst/>
              <a:gdLst/>
              <a:ahLst/>
              <a:cxnLst/>
              <a:rect l="l" t="t" r="r" b="b"/>
              <a:pathLst>
                <a:path w="1009014" h="907414">
                  <a:moveTo>
                    <a:pt x="784667" y="0"/>
                  </a:moveTo>
                  <a:lnTo>
                    <a:pt x="667226" y="99199"/>
                  </a:lnTo>
                  <a:lnTo>
                    <a:pt x="406104" y="319036"/>
                  </a:lnTo>
                  <a:lnTo>
                    <a:pt x="138096" y="542868"/>
                  </a:lnTo>
                  <a:lnTo>
                    <a:pt x="0" y="654053"/>
                  </a:lnTo>
                  <a:lnTo>
                    <a:pt x="1008806" y="907134"/>
                  </a:lnTo>
                  <a:lnTo>
                    <a:pt x="784667" y="0"/>
                  </a:lnTo>
                  <a:close/>
                </a:path>
              </a:pathLst>
            </a:custGeom>
            <a:solidFill>
              <a:srgbClr val="1563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137368" y="2453464"/>
              <a:ext cx="1174750" cy="737870"/>
            </a:xfrm>
            <a:custGeom>
              <a:avLst/>
              <a:gdLst/>
              <a:ahLst/>
              <a:cxnLst/>
              <a:rect l="l" t="t" r="r" b="b"/>
              <a:pathLst>
                <a:path w="1174750" h="737869">
                  <a:moveTo>
                    <a:pt x="259646" y="0"/>
                  </a:moveTo>
                  <a:lnTo>
                    <a:pt x="0" y="737495"/>
                  </a:lnTo>
                  <a:lnTo>
                    <a:pt x="1174330" y="622839"/>
                  </a:lnTo>
                  <a:lnTo>
                    <a:pt x="259646" y="0"/>
                  </a:lnTo>
                  <a:close/>
                </a:path>
              </a:pathLst>
            </a:custGeom>
            <a:solidFill>
              <a:srgbClr val="2724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0" y="2170723"/>
              <a:ext cx="397510" cy="1020444"/>
            </a:xfrm>
            <a:custGeom>
              <a:avLst/>
              <a:gdLst/>
              <a:ahLst/>
              <a:cxnLst/>
              <a:rect l="l" t="t" r="r" b="b"/>
              <a:pathLst>
                <a:path w="397510" h="1020444">
                  <a:moveTo>
                    <a:pt x="0" y="0"/>
                  </a:moveTo>
                  <a:lnTo>
                    <a:pt x="0" y="727274"/>
                  </a:lnTo>
                  <a:lnTo>
                    <a:pt x="137378" y="1020245"/>
                  </a:lnTo>
                  <a:lnTo>
                    <a:pt x="396993" y="2827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3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397004" y="2041873"/>
              <a:ext cx="1428115" cy="1035050"/>
            </a:xfrm>
            <a:custGeom>
              <a:avLst/>
              <a:gdLst/>
              <a:ahLst/>
              <a:cxnLst/>
              <a:rect l="l" t="t" r="r" b="b"/>
              <a:pathLst>
                <a:path w="1428114" h="1035050">
                  <a:moveTo>
                    <a:pt x="1427966" y="0"/>
                  </a:moveTo>
                  <a:lnTo>
                    <a:pt x="0" y="411568"/>
                  </a:lnTo>
                  <a:lnTo>
                    <a:pt x="914705" y="1034439"/>
                  </a:lnTo>
                  <a:lnTo>
                    <a:pt x="1427966" y="0"/>
                  </a:lnTo>
                  <a:close/>
                </a:path>
              </a:pathLst>
            </a:custGeom>
            <a:solidFill>
              <a:srgbClr val="292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1311708" y="2041872"/>
              <a:ext cx="784860" cy="1035050"/>
            </a:xfrm>
            <a:custGeom>
              <a:avLst/>
              <a:gdLst/>
              <a:ahLst/>
              <a:cxnLst/>
              <a:rect l="l" t="t" r="r" b="b"/>
              <a:pathLst>
                <a:path w="784860" h="1035050">
                  <a:moveTo>
                    <a:pt x="513261" y="0"/>
                  </a:moveTo>
                  <a:lnTo>
                    <a:pt x="0" y="1034439"/>
                  </a:lnTo>
                  <a:lnTo>
                    <a:pt x="784667" y="380386"/>
                  </a:lnTo>
                  <a:lnTo>
                    <a:pt x="513261" y="0"/>
                  </a:lnTo>
                  <a:close/>
                </a:path>
              </a:pathLst>
            </a:custGeom>
            <a:solidFill>
              <a:srgbClr val="2724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1824964" y="1911178"/>
              <a:ext cx="2417445" cy="6844030"/>
            </a:xfrm>
            <a:custGeom>
              <a:avLst/>
              <a:gdLst/>
              <a:ahLst/>
              <a:cxnLst/>
              <a:rect l="l" t="t" r="r" b="b"/>
              <a:pathLst>
                <a:path w="2417445" h="6844030">
                  <a:moveTo>
                    <a:pt x="1152931" y="0"/>
                  </a:moveTo>
                  <a:lnTo>
                    <a:pt x="0" y="130695"/>
                  </a:lnTo>
                  <a:lnTo>
                    <a:pt x="271399" y="511086"/>
                  </a:lnTo>
                  <a:lnTo>
                    <a:pt x="1152931" y="0"/>
                  </a:lnTo>
                  <a:close/>
                </a:path>
                <a:path w="2417445" h="6844030">
                  <a:moveTo>
                    <a:pt x="2016531" y="6615684"/>
                  </a:moveTo>
                  <a:lnTo>
                    <a:pt x="1418691" y="5769470"/>
                  </a:lnTo>
                  <a:lnTo>
                    <a:pt x="865276" y="6844030"/>
                  </a:lnTo>
                  <a:lnTo>
                    <a:pt x="2016531" y="6615684"/>
                  </a:lnTo>
                  <a:close/>
                </a:path>
                <a:path w="2417445" h="6844030">
                  <a:moveTo>
                    <a:pt x="2417102" y="5418366"/>
                  </a:moveTo>
                  <a:lnTo>
                    <a:pt x="2081974" y="4692993"/>
                  </a:lnTo>
                  <a:lnTo>
                    <a:pt x="1418704" y="5769457"/>
                  </a:lnTo>
                  <a:lnTo>
                    <a:pt x="2417102" y="5418366"/>
                  </a:lnTo>
                  <a:close/>
                </a:path>
              </a:pathLst>
            </a:custGeom>
            <a:solidFill>
              <a:srgbClr val="263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0" y="3190963"/>
              <a:ext cx="137795" cy="174625"/>
            </a:xfrm>
            <a:custGeom>
              <a:avLst/>
              <a:gdLst/>
              <a:ahLst/>
              <a:cxnLst/>
              <a:rect l="l" t="t" r="r" b="b"/>
              <a:pathLst>
                <a:path w="137795" h="174625">
                  <a:moveTo>
                    <a:pt x="137376" y="0"/>
                  </a:moveTo>
                  <a:lnTo>
                    <a:pt x="0" y="36025"/>
                  </a:lnTo>
                  <a:lnTo>
                    <a:pt x="0" y="174535"/>
                  </a:lnTo>
                  <a:lnTo>
                    <a:pt x="137376" y="0"/>
                  </a:lnTo>
                  <a:close/>
                </a:path>
              </a:pathLst>
            </a:custGeom>
            <a:solidFill>
              <a:srgbClr val="2724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137368" y="3076322"/>
              <a:ext cx="1174750" cy="993775"/>
            </a:xfrm>
            <a:custGeom>
              <a:avLst/>
              <a:gdLst/>
              <a:ahLst/>
              <a:cxnLst/>
              <a:rect l="l" t="t" r="r" b="b"/>
              <a:pathLst>
                <a:path w="1174750" h="993775">
                  <a:moveTo>
                    <a:pt x="1174351" y="0"/>
                  </a:moveTo>
                  <a:lnTo>
                    <a:pt x="0" y="114635"/>
                  </a:lnTo>
                  <a:lnTo>
                    <a:pt x="15161" y="993446"/>
                  </a:lnTo>
                  <a:lnTo>
                    <a:pt x="1174351" y="0"/>
                  </a:lnTo>
                  <a:close/>
                </a:path>
              </a:pathLst>
            </a:custGeom>
            <a:solidFill>
              <a:srgbClr val="263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0" y="4788804"/>
              <a:ext cx="1790064" cy="1339850"/>
            </a:xfrm>
            <a:custGeom>
              <a:avLst/>
              <a:gdLst/>
              <a:ahLst/>
              <a:cxnLst/>
              <a:rect l="l" t="t" r="r" b="b"/>
              <a:pathLst>
                <a:path w="1790064" h="1339850">
                  <a:moveTo>
                    <a:pt x="0" y="1339615"/>
                  </a:moveTo>
                  <a:lnTo>
                    <a:pt x="1790000" y="0"/>
                  </a:lnTo>
                  <a:lnTo>
                    <a:pt x="0" y="440866"/>
                  </a:lnTo>
                </a:path>
              </a:pathLst>
            </a:custGeom>
            <a:ln w="2031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0" y="4788797"/>
              <a:ext cx="3221990" cy="2531745"/>
            </a:xfrm>
            <a:custGeom>
              <a:avLst/>
              <a:gdLst/>
              <a:ahLst/>
              <a:cxnLst/>
              <a:rect l="l" t="t" r="r" b="b"/>
              <a:pathLst>
                <a:path w="3221990" h="2531745">
                  <a:moveTo>
                    <a:pt x="1789994" y="0"/>
                  </a:moveTo>
                  <a:lnTo>
                    <a:pt x="0" y="1339617"/>
                  </a:lnTo>
                </a:path>
                <a:path w="3221990" h="2531745">
                  <a:moveTo>
                    <a:pt x="0" y="2531440"/>
                  </a:moveTo>
                  <a:lnTo>
                    <a:pt x="3221396" y="2396283"/>
                  </a:lnTo>
                  <a:lnTo>
                    <a:pt x="1789994" y="0"/>
                  </a:lnTo>
                </a:path>
              </a:pathLst>
            </a:custGeom>
            <a:ln w="2031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1789993" y="4380225"/>
              <a:ext cx="3794760" cy="3194685"/>
            </a:xfrm>
            <a:custGeom>
              <a:avLst/>
              <a:gdLst/>
              <a:ahLst/>
              <a:cxnLst/>
              <a:rect l="l" t="t" r="r" b="b"/>
              <a:pathLst>
                <a:path w="3794760" h="3194684">
                  <a:moveTo>
                    <a:pt x="3180363" y="0"/>
                  </a:moveTo>
                  <a:lnTo>
                    <a:pt x="0" y="408573"/>
                  </a:lnTo>
                  <a:lnTo>
                    <a:pt x="3794209" y="3194562"/>
                  </a:lnTo>
                  <a:lnTo>
                    <a:pt x="3180363" y="0"/>
                  </a:lnTo>
                  <a:close/>
                </a:path>
              </a:pathLst>
            </a:custGeom>
            <a:ln w="2031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0" y="1499327"/>
              <a:ext cx="1790064" cy="3730625"/>
            </a:xfrm>
            <a:custGeom>
              <a:avLst/>
              <a:gdLst/>
              <a:ahLst/>
              <a:cxnLst/>
              <a:rect l="l" t="t" r="r" b="b"/>
              <a:pathLst>
                <a:path w="1790064" h="3730625">
                  <a:moveTo>
                    <a:pt x="814427" y="4946"/>
                  </a:moveTo>
                  <a:lnTo>
                    <a:pt x="0" y="2881358"/>
                  </a:lnTo>
                </a:path>
                <a:path w="1790064" h="3730625">
                  <a:moveTo>
                    <a:pt x="0" y="3730344"/>
                  </a:moveTo>
                  <a:lnTo>
                    <a:pt x="1789995" y="3289461"/>
                  </a:lnTo>
                  <a:lnTo>
                    <a:pt x="976341" y="0"/>
                  </a:lnTo>
                </a:path>
              </a:pathLst>
            </a:custGeom>
            <a:ln w="2031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976330" y="1490157"/>
              <a:ext cx="3994150" cy="3298825"/>
            </a:xfrm>
            <a:custGeom>
              <a:avLst/>
              <a:gdLst/>
              <a:ahLst/>
              <a:cxnLst/>
              <a:rect l="l" t="t" r="r" b="b"/>
              <a:pathLst>
                <a:path w="3994150" h="3298825">
                  <a:moveTo>
                    <a:pt x="3994027" y="2890068"/>
                  </a:moveTo>
                  <a:lnTo>
                    <a:pt x="300164" y="0"/>
                  </a:lnTo>
                </a:path>
                <a:path w="3994150" h="3298825">
                  <a:moveTo>
                    <a:pt x="0" y="9170"/>
                  </a:moveTo>
                  <a:lnTo>
                    <a:pt x="813663" y="3298642"/>
                  </a:lnTo>
                  <a:lnTo>
                    <a:pt x="3994027" y="2890068"/>
                  </a:lnTo>
                </a:path>
              </a:pathLst>
            </a:custGeom>
            <a:ln w="2031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1789986" y="4788792"/>
              <a:ext cx="3794760" cy="2786380"/>
            </a:xfrm>
            <a:custGeom>
              <a:avLst/>
              <a:gdLst/>
              <a:ahLst/>
              <a:cxnLst/>
              <a:rect l="l" t="t" r="r" b="b"/>
              <a:pathLst>
                <a:path w="3794760" h="2786379">
                  <a:moveTo>
                    <a:pt x="1431401" y="2396283"/>
                  </a:moveTo>
                  <a:lnTo>
                    <a:pt x="3794219" y="2785998"/>
                  </a:lnTo>
                  <a:lnTo>
                    <a:pt x="0" y="0"/>
                  </a:lnTo>
                  <a:lnTo>
                    <a:pt x="1431401" y="2396283"/>
                  </a:lnTo>
                  <a:close/>
                </a:path>
              </a:pathLst>
            </a:custGeom>
            <a:ln w="2031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4970357" y="2947892"/>
              <a:ext cx="3122930" cy="4627245"/>
            </a:xfrm>
            <a:custGeom>
              <a:avLst/>
              <a:gdLst/>
              <a:ahLst/>
              <a:cxnLst/>
              <a:rect l="l" t="t" r="r" b="b"/>
              <a:pathLst>
                <a:path w="3122929" h="4627245">
                  <a:moveTo>
                    <a:pt x="0" y="1432333"/>
                  </a:moveTo>
                  <a:lnTo>
                    <a:pt x="3122753" y="0"/>
                  </a:lnTo>
                  <a:lnTo>
                    <a:pt x="613845" y="4626895"/>
                  </a:lnTo>
                  <a:lnTo>
                    <a:pt x="0" y="1432333"/>
                  </a:lnTo>
                  <a:close/>
                </a:path>
              </a:pathLst>
            </a:custGeom>
            <a:ln w="2031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3221387" y="7185075"/>
              <a:ext cx="2362835" cy="2879090"/>
            </a:xfrm>
            <a:custGeom>
              <a:avLst/>
              <a:gdLst/>
              <a:ahLst/>
              <a:cxnLst/>
              <a:rect l="l" t="t" r="r" b="b"/>
              <a:pathLst>
                <a:path w="2362835" h="2879090">
                  <a:moveTo>
                    <a:pt x="0" y="0"/>
                  </a:moveTo>
                  <a:lnTo>
                    <a:pt x="1254673" y="2878886"/>
                  </a:lnTo>
                  <a:lnTo>
                    <a:pt x="2362818" y="389715"/>
                  </a:lnTo>
                  <a:lnTo>
                    <a:pt x="0" y="0"/>
                  </a:lnTo>
                  <a:close/>
                </a:path>
              </a:pathLst>
            </a:custGeom>
            <a:ln w="2031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5584200" y="6025424"/>
              <a:ext cx="3221355" cy="2797810"/>
            </a:xfrm>
            <a:custGeom>
              <a:avLst/>
              <a:gdLst/>
              <a:ahLst/>
              <a:cxnLst/>
              <a:rect l="l" t="t" r="r" b="b"/>
              <a:pathLst>
                <a:path w="3221354" h="2797809">
                  <a:moveTo>
                    <a:pt x="3220760" y="0"/>
                  </a:moveTo>
                  <a:lnTo>
                    <a:pt x="0" y="1549345"/>
                  </a:lnTo>
                  <a:lnTo>
                    <a:pt x="3094879" y="2797537"/>
                  </a:lnTo>
                  <a:lnTo>
                    <a:pt x="3220760" y="0"/>
                  </a:lnTo>
                  <a:close/>
                </a:path>
              </a:pathLst>
            </a:custGeom>
            <a:ln w="2031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5584202" y="2947891"/>
              <a:ext cx="3221355" cy="4627245"/>
            </a:xfrm>
            <a:custGeom>
              <a:avLst/>
              <a:gdLst/>
              <a:ahLst/>
              <a:cxnLst/>
              <a:rect l="l" t="t" r="r" b="b"/>
              <a:pathLst>
                <a:path w="3221354" h="4627245">
                  <a:moveTo>
                    <a:pt x="2508897" y="0"/>
                  </a:moveTo>
                  <a:lnTo>
                    <a:pt x="3220750" y="3077529"/>
                  </a:lnTo>
                  <a:lnTo>
                    <a:pt x="0" y="4626885"/>
                  </a:lnTo>
                  <a:lnTo>
                    <a:pt x="2508897" y="0"/>
                  </a:lnTo>
                  <a:close/>
                </a:path>
              </a:pathLst>
            </a:custGeom>
            <a:ln w="2031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8679081" y="6025415"/>
              <a:ext cx="3284854" cy="2797810"/>
            </a:xfrm>
            <a:custGeom>
              <a:avLst/>
              <a:gdLst/>
              <a:ahLst/>
              <a:cxnLst/>
              <a:rect l="l" t="t" r="r" b="b"/>
              <a:pathLst>
                <a:path w="3284854" h="2797809">
                  <a:moveTo>
                    <a:pt x="3284842" y="1660734"/>
                  </a:moveTo>
                  <a:lnTo>
                    <a:pt x="0" y="2797537"/>
                  </a:lnTo>
                  <a:lnTo>
                    <a:pt x="125880" y="0"/>
                  </a:lnTo>
                  <a:lnTo>
                    <a:pt x="3284842" y="1660734"/>
                  </a:lnTo>
                  <a:close/>
                </a:path>
              </a:pathLst>
            </a:custGeom>
            <a:ln w="2031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8804950" y="4319518"/>
              <a:ext cx="3159125" cy="3366770"/>
            </a:xfrm>
            <a:custGeom>
              <a:avLst/>
              <a:gdLst/>
              <a:ahLst/>
              <a:cxnLst/>
              <a:rect l="l" t="t" r="r" b="b"/>
              <a:pathLst>
                <a:path w="3159125" h="3366770">
                  <a:moveTo>
                    <a:pt x="1767160" y="0"/>
                  </a:moveTo>
                  <a:lnTo>
                    <a:pt x="0" y="1705906"/>
                  </a:lnTo>
                  <a:lnTo>
                    <a:pt x="3158961" y="3366640"/>
                  </a:lnTo>
                  <a:lnTo>
                    <a:pt x="1767160" y="0"/>
                  </a:lnTo>
                  <a:close/>
                </a:path>
              </a:pathLst>
            </a:custGeom>
            <a:ln w="2031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8093100" y="2947891"/>
              <a:ext cx="2479040" cy="3077845"/>
            </a:xfrm>
            <a:custGeom>
              <a:avLst/>
              <a:gdLst/>
              <a:ahLst/>
              <a:cxnLst/>
              <a:rect l="l" t="t" r="r" b="b"/>
              <a:pathLst>
                <a:path w="2479040" h="3077845">
                  <a:moveTo>
                    <a:pt x="0" y="0"/>
                  </a:moveTo>
                  <a:lnTo>
                    <a:pt x="711852" y="3077529"/>
                  </a:lnTo>
                  <a:lnTo>
                    <a:pt x="2479013" y="1371633"/>
                  </a:lnTo>
                  <a:lnTo>
                    <a:pt x="0" y="0"/>
                  </a:lnTo>
                  <a:close/>
                </a:path>
              </a:pathLst>
            </a:custGeom>
            <a:ln w="2031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10572111" y="3955933"/>
              <a:ext cx="3128010" cy="3730625"/>
            </a:xfrm>
            <a:custGeom>
              <a:avLst/>
              <a:gdLst/>
              <a:ahLst/>
              <a:cxnLst/>
              <a:rect l="l" t="t" r="r" b="b"/>
              <a:pathLst>
                <a:path w="3128009" h="3730625">
                  <a:moveTo>
                    <a:pt x="3127967" y="0"/>
                  </a:moveTo>
                  <a:lnTo>
                    <a:pt x="1391800" y="3730211"/>
                  </a:lnTo>
                  <a:lnTo>
                    <a:pt x="0" y="363580"/>
                  </a:lnTo>
                  <a:lnTo>
                    <a:pt x="3127967" y="0"/>
                  </a:lnTo>
                  <a:close/>
                </a:path>
              </a:pathLst>
            </a:custGeom>
            <a:ln w="2031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11963914" y="5730447"/>
              <a:ext cx="3149600" cy="1955800"/>
            </a:xfrm>
            <a:custGeom>
              <a:avLst/>
              <a:gdLst/>
              <a:ahLst/>
              <a:cxnLst/>
              <a:rect l="l" t="t" r="r" b="b"/>
              <a:pathLst>
                <a:path w="3149600" h="1955800">
                  <a:moveTo>
                    <a:pt x="3149380" y="0"/>
                  </a:moveTo>
                  <a:lnTo>
                    <a:pt x="2415842" y="1644976"/>
                  </a:lnTo>
                  <a:lnTo>
                    <a:pt x="0" y="1955699"/>
                  </a:lnTo>
                  <a:lnTo>
                    <a:pt x="3149380" y="0"/>
                  </a:lnTo>
                  <a:close/>
                </a:path>
              </a:pathLst>
            </a:custGeom>
            <a:ln w="2031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13471328" y="7375428"/>
              <a:ext cx="3237865" cy="2613025"/>
            </a:xfrm>
            <a:custGeom>
              <a:avLst/>
              <a:gdLst/>
              <a:ahLst/>
              <a:cxnLst/>
              <a:rect l="l" t="t" r="r" b="b"/>
              <a:pathLst>
                <a:path w="3237865" h="2613025">
                  <a:moveTo>
                    <a:pt x="3237440" y="2612862"/>
                  </a:moveTo>
                  <a:lnTo>
                    <a:pt x="2856051" y="2193709"/>
                  </a:lnTo>
                  <a:lnTo>
                    <a:pt x="2057394" y="1296748"/>
                  </a:lnTo>
                  <a:lnTo>
                    <a:pt x="1266505" y="404628"/>
                  </a:lnTo>
                  <a:lnTo>
                    <a:pt x="908422" y="0"/>
                  </a:lnTo>
                  <a:lnTo>
                    <a:pt x="0" y="2000420"/>
                  </a:lnTo>
                  <a:lnTo>
                    <a:pt x="3237440" y="2612862"/>
                  </a:lnTo>
                </a:path>
              </a:pathLst>
            </a:custGeom>
            <a:ln w="2031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14379759" y="7077134"/>
              <a:ext cx="2329180" cy="2911475"/>
            </a:xfrm>
            <a:custGeom>
              <a:avLst/>
              <a:gdLst/>
              <a:ahLst/>
              <a:cxnLst/>
              <a:rect l="l" t="t" r="r" b="b"/>
              <a:pathLst>
                <a:path w="2329180" h="2911475">
                  <a:moveTo>
                    <a:pt x="952881" y="0"/>
                  </a:moveTo>
                  <a:lnTo>
                    <a:pt x="0" y="298284"/>
                  </a:lnTo>
                  <a:lnTo>
                    <a:pt x="2328997" y="2911167"/>
                  </a:lnTo>
                  <a:lnTo>
                    <a:pt x="952881" y="0"/>
                  </a:lnTo>
                  <a:close/>
                </a:path>
              </a:pathLst>
            </a:custGeom>
            <a:ln w="2031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1276519" y="1480600"/>
              <a:ext cx="3707765" cy="2900045"/>
            </a:xfrm>
            <a:custGeom>
              <a:avLst/>
              <a:gdLst/>
              <a:ahLst/>
              <a:cxnLst/>
              <a:rect l="l" t="t" r="r" b="b"/>
              <a:pathLst>
                <a:path w="3707765" h="2900045">
                  <a:moveTo>
                    <a:pt x="3707532" y="1401014"/>
                  </a:moveTo>
                  <a:lnTo>
                    <a:pt x="3693826" y="2899628"/>
                  </a:lnTo>
                  <a:lnTo>
                    <a:pt x="0" y="9556"/>
                  </a:lnTo>
                </a:path>
                <a:path w="3707765" h="2900045">
                  <a:moveTo>
                    <a:pt x="312787" y="0"/>
                  </a:moveTo>
                  <a:lnTo>
                    <a:pt x="3707532" y="1401014"/>
                  </a:lnTo>
                </a:path>
              </a:pathLst>
            </a:custGeom>
            <a:ln w="2031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4970347" y="2881610"/>
              <a:ext cx="3122930" cy="1499235"/>
            </a:xfrm>
            <a:custGeom>
              <a:avLst/>
              <a:gdLst/>
              <a:ahLst/>
              <a:cxnLst/>
              <a:rect l="l" t="t" r="r" b="b"/>
              <a:pathLst>
                <a:path w="3122929" h="1499235">
                  <a:moveTo>
                    <a:pt x="3122753" y="66280"/>
                  </a:moveTo>
                  <a:lnTo>
                    <a:pt x="0" y="1498614"/>
                  </a:lnTo>
                  <a:lnTo>
                    <a:pt x="13706" y="0"/>
                  </a:lnTo>
                  <a:lnTo>
                    <a:pt x="3122753" y="66280"/>
                  </a:lnTo>
                  <a:close/>
                </a:path>
              </a:pathLst>
            </a:custGeom>
            <a:ln w="2031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11963914" y="3955936"/>
              <a:ext cx="3369310" cy="3730625"/>
            </a:xfrm>
            <a:custGeom>
              <a:avLst/>
              <a:gdLst/>
              <a:ahLst/>
              <a:cxnLst/>
              <a:rect l="l" t="t" r="r" b="b"/>
              <a:pathLst>
                <a:path w="3369309" h="3730625">
                  <a:moveTo>
                    <a:pt x="3149380" y="1774511"/>
                  </a:moveTo>
                  <a:lnTo>
                    <a:pt x="1736167" y="0"/>
                  </a:lnTo>
                  <a:lnTo>
                    <a:pt x="0" y="3730211"/>
                  </a:lnTo>
                  <a:lnTo>
                    <a:pt x="3149380" y="1774511"/>
                  </a:lnTo>
                  <a:close/>
                </a:path>
                <a:path w="3369309" h="3730625">
                  <a:moveTo>
                    <a:pt x="3149380" y="1774511"/>
                  </a:moveTo>
                  <a:lnTo>
                    <a:pt x="2415842" y="3419487"/>
                  </a:lnTo>
                  <a:lnTo>
                    <a:pt x="3368724" y="3121203"/>
                  </a:lnTo>
                  <a:lnTo>
                    <a:pt x="3149380" y="1774511"/>
                  </a:lnTo>
                  <a:close/>
                </a:path>
              </a:pathLst>
            </a:custGeom>
            <a:ln w="2031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11963923" y="7375426"/>
              <a:ext cx="2416175" cy="2000885"/>
            </a:xfrm>
            <a:custGeom>
              <a:avLst/>
              <a:gdLst/>
              <a:ahLst/>
              <a:cxnLst/>
              <a:rect l="l" t="t" r="r" b="b"/>
              <a:pathLst>
                <a:path w="2416175" h="2000884">
                  <a:moveTo>
                    <a:pt x="0" y="310723"/>
                  </a:moveTo>
                  <a:lnTo>
                    <a:pt x="1507409" y="2000410"/>
                  </a:lnTo>
                  <a:lnTo>
                    <a:pt x="2415821" y="0"/>
                  </a:lnTo>
                  <a:lnTo>
                    <a:pt x="0" y="310723"/>
                  </a:lnTo>
                  <a:close/>
                </a:path>
              </a:pathLst>
            </a:custGeom>
            <a:ln w="2031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8679078" y="7686155"/>
              <a:ext cx="4792345" cy="1689735"/>
            </a:xfrm>
            <a:custGeom>
              <a:avLst/>
              <a:gdLst/>
              <a:ahLst/>
              <a:cxnLst/>
              <a:rect l="l" t="t" r="r" b="b"/>
              <a:pathLst>
                <a:path w="4792344" h="1689734">
                  <a:moveTo>
                    <a:pt x="0" y="1136803"/>
                  </a:moveTo>
                  <a:lnTo>
                    <a:pt x="4792251" y="1689697"/>
                  </a:lnTo>
                  <a:lnTo>
                    <a:pt x="3284842" y="0"/>
                  </a:lnTo>
                  <a:lnTo>
                    <a:pt x="0" y="1136803"/>
                  </a:lnTo>
                  <a:close/>
                </a:path>
              </a:pathLst>
            </a:custGeom>
            <a:ln w="2031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4476061" y="7574780"/>
              <a:ext cx="4203065" cy="2489200"/>
            </a:xfrm>
            <a:custGeom>
              <a:avLst/>
              <a:gdLst/>
              <a:ahLst/>
              <a:cxnLst/>
              <a:rect l="l" t="t" r="r" b="b"/>
              <a:pathLst>
                <a:path w="4203065" h="2489200">
                  <a:moveTo>
                    <a:pt x="0" y="2489170"/>
                  </a:moveTo>
                  <a:lnTo>
                    <a:pt x="4203023" y="1248181"/>
                  </a:lnTo>
                  <a:lnTo>
                    <a:pt x="1108144" y="0"/>
                  </a:lnTo>
                  <a:lnTo>
                    <a:pt x="0" y="2489170"/>
                  </a:lnTo>
                  <a:close/>
                </a:path>
              </a:pathLst>
            </a:custGeom>
            <a:ln w="2031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0" y="1504274"/>
              <a:ext cx="814705" cy="2876550"/>
            </a:xfrm>
            <a:custGeom>
              <a:avLst/>
              <a:gdLst/>
              <a:ahLst/>
              <a:cxnLst/>
              <a:rect l="l" t="t" r="r" b="b"/>
              <a:pathLst>
                <a:path w="814705" h="2876550">
                  <a:moveTo>
                    <a:pt x="0" y="2876423"/>
                  </a:moveTo>
                  <a:lnTo>
                    <a:pt x="814425" y="0"/>
                  </a:lnTo>
                </a:path>
              </a:pathLst>
            </a:custGeom>
            <a:ln w="2031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5" name="object 14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98565" y="7062247"/>
              <a:ext cx="245646" cy="245657"/>
            </a:xfrm>
            <a:prstGeom prst="rect">
              <a:avLst/>
            </a:prstGeom>
          </p:spPr>
        </p:pic>
        <p:pic>
          <p:nvPicPr>
            <p:cNvPr id="146" name="object 14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60984" y="7438921"/>
              <a:ext cx="245646" cy="245657"/>
            </a:xfrm>
            <a:prstGeom prst="rect">
              <a:avLst/>
            </a:prstGeom>
          </p:spPr>
        </p:pic>
        <p:pic>
          <p:nvPicPr>
            <p:cNvPr id="147" name="object 14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53240" y="9941123"/>
              <a:ext cx="245646" cy="245657"/>
            </a:xfrm>
            <a:prstGeom prst="rect">
              <a:avLst/>
            </a:prstGeom>
          </p:spPr>
        </p:pic>
        <p:pic>
          <p:nvPicPr>
            <p:cNvPr id="148" name="object 14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556254" y="8700131"/>
              <a:ext cx="245646" cy="245657"/>
            </a:xfrm>
            <a:prstGeom prst="rect">
              <a:avLst/>
            </a:prstGeom>
          </p:spPr>
        </p:pic>
        <p:pic>
          <p:nvPicPr>
            <p:cNvPr id="149" name="object 14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682137" y="5902597"/>
              <a:ext cx="245646" cy="245657"/>
            </a:xfrm>
            <a:prstGeom prst="rect">
              <a:avLst/>
            </a:prstGeom>
          </p:spPr>
        </p:pic>
        <p:pic>
          <p:nvPicPr>
            <p:cNvPr id="150" name="object 15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970276" y="2825063"/>
              <a:ext cx="245646" cy="245657"/>
            </a:xfrm>
            <a:prstGeom prst="rect">
              <a:avLst/>
            </a:prstGeom>
          </p:spPr>
        </p:pic>
        <p:pic>
          <p:nvPicPr>
            <p:cNvPr id="151" name="object 15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49287" y="4196691"/>
              <a:ext cx="245646" cy="245657"/>
            </a:xfrm>
            <a:prstGeom prst="rect">
              <a:avLst/>
            </a:prstGeom>
          </p:spPr>
        </p:pic>
        <p:pic>
          <p:nvPicPr>
            <p:cNvPr id="152" name="object 15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577258" y="3833105"/>
              <a:ext cx="245646" cy="245657"/>
            </a:xfrm>
            <a:prstGeom prst="rect">
              <a:avLst/>
            </a:prstGeom>
          </p:spPr>
        </p:pic>
        <p:pic>
          <p:nvPicPr>
            <p:cNvPr id="153" name="object 15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841100" y="7563322"/>
              <a:ext cx="245646" cy="245657"/>
            </a:xfrm>
            <a:prstGeom prst="rect">
              <a:avLst/>
            </a:prstGeom>
          </p:spPr>
        </p:pic>
        <p:pic>
          <p:nvPicPr>
            <p:cNvPr id="154" name="object 15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990471" y="5607620"/>
              <a:ext cx="245646" cy="245657"/>
            </a:xfrm>
            <a:prstGeom prst="rect">
              <a:avLst/>
            </a:prstGeom>
          </p:spPr>
        </p:pic>
        <p:pic>
          <p:nvPicPr>
            <p:cNvPr id="155" name="object 15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256933" y="7252592"/>
              <a:ext cx="245646" cy="245657"/>
            </a:xfrm>
            <a:prstGeom prst="rect">
              <a:avLst/>
            </a:prstGeom>
          </p:spPr>
        </p:pic>
        <p:pic>
          <p:nvPicPr>
            <p:cNvPr id="156" name="object 15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209951" y="6956006"/>
              <a:ext cx="245484" cy="245498"/>
            </a:xfrm>
            <a:prstGeom prst="rect">
              <a:avLst/>
            </a:prstGeom>
          </p:spPr>
        </p:pic>
        <p:pic>
          <p:nvPicPr>
            <p:cNvPr id="157" name="object 15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586025" y="9865543"/>
              <a:ext cx="245484" cy="245498"/>
            </a:xfrm>
            <a:prstGeom prst="rect">
              <a:avLst/>
            </a:prstGeom>
          </p:spPr>
        </p:pic>
        <p:pic>
          <p:nvPicPr>
            <p:cNvPr id="158" name="object 15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374373" y="9252314"/>
              <a:ext cx="245484" cy="245498"/>
            </a:xfrm>
            <a:prstGeom prst="rect">
              <a:avLst/>
            </a:prstGeom>
          </p:spPr>
        </p:pic>
        <p:pic>
          <p:nvPicPr>
            <p:cNvPr id="159" name="object 15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67284" y="4669625"/>
              <a:ext cx="245646" cy="245657"/>
            </a:xfrm>
            <a:prstGeom prst="rect">
              <a:avLst/>
            </a:prstGeom>
          </p:spPr>
        </p:pic>
        <p:pic>
          <p:nvPicPr>
            <p:cNvPr id="160" name="object 16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48301" y="4282498"/>
              <a:ext cx="245646" cy="245657"/>
            </a:xfrm>
            <a:prstGeom prst="rect">
              <a:avLst/>
            </a:prstGeom>
          </p:spPr>
        </p:pic>
        <p:pic>
          <p:nvPicPr>
            <p:cNvPr id="161" name="object 16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861076" y="2754919"/>
              <a:ext cx="245709" cy="245705"/>
            </a:xfrm>
            <a:prstGeom prst="rect">
              <a:avLst/>
            </a:prstGeom>
          </p:spPr>
        </p:pic>
      </p:grpSp>
      <p:sp>
        <p:nvSpPr>
          <p:cNvPr id="162" name="object 162"/>
          <p:cNvSpPr txBox="1"/>
          <p:nvPr/>
        </p:nvSpPr>
        <p:spPr>
          <a:xfrm>
            <a:off x="8691295" y="8544861"/>
            <a:ext cx="2659380" cy="377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dirty="0">
                <a:solidFill>
                  <a:srgbClr val="8DC63F"/>
                </a:solidFill>
                <a:latin typeface="UniversLTStd-Light"/>
                <a:cs typeface="UniversLTStd-Light"/>
              </a:rPr>
              <a:t>Presenting</a:t>
            </a:r>
            <a:r>
              <a:rPr sz="2300" spc="-50" dirty="0">
                <a:solidFill>
                  <a:srgbClr val="8DC63F"/>
                </a:solidFill>
                <a:latin typeface="UniversLTStd-Light"/>
                <a:cs typeface="UniversLTStd-Light"/>
              </a:rPr>
              <a:t> </a:t>
            </a:r>
            <a:r>
              <a:rPr sz="2300" spc="-10" dirty="0">
                <a:solidFill>
                  <a:srgbClr val="8DC63F"/>
                </a:solidFill>
                <a:latin typeface="UniversLTStd-Light"/>
                <a:cs typeface="UniversLTStd-Light"/>
              </a:rPr>
              <a:t>Sponsor:</a:t>
            </a:r>
            <a:endParaRPr sz="2300">
              <a:latin typeface="UniversLTStd-Light"/>
              <a:cs typeface="UniversLTStd-Light"/>
            </a:endParaRPr>
          </a:p>
        </p:txBody>
      </p:sp>
      <p:grpSp>
        <p:nvGrpSpPr>
          <p:cNvPr id="163" name="object 163"/>
          <p:cNvGrpSpPr/>
          <p:nvPr/>
        </p:nvGrpSpPr>
        <p:grpSpPr>
          <a:xfrm>
            <a:off x="6785751" y="565422"/>
            <a:ext cx="6450330" cy="10366375"/>
            <a:chOff x="6785751" y="565422"/>
            <a:chExt cx="6450330" cy="10366375"/>
          </a:xfrm>
        </p:grpSpPr>
        <p:pic>
          <p:nvPicPr>
            <p:cNvPr id="164" name="object 16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579371" y="565422"/>
              <a:ext cx="3053702" cy="905878"/>
            </a:xfrm>
            <a:prstGeom prst="rect">
              <a:avLst/>
            </a:prstGeom>
          </p:spPr>
        </p:pic>
        <p:sp>
          <p:nvSpPr>
            <p:cNvPr id="165" name="object 165"/>
            <p:cNvSpPr/>
            <p:nvPr/>
          </p:nvSpPr>
          <p:spPr>
            <a:xfrm>
              <a:off x="6785750" y="1916181"/>
              <a:ext cx="6450330" cy="1664970"/>
            </a:xfrm>
            <a:custGeom>
              <a:avLst/>
              <a:gdLst/>
              <a:ahLst/>
              <a:cxnLst/>
              <a:rect l="l" t="t" r="r" b="b"/>
              <a:pathLst>
                <a:path w="6450330" h="1664970">
                  <a:moveTo>
                    <a:pt x="895172" y="931341"/>
                  </a:moveTo>
                  <a:lnTo>
                    <a:pt x="580834" y="931341"/>
                  </a:lnTo>
                  <a:lnTo>
                    <a:pt x="580834" y="314121"/>
                  </a:lnTo>
                  <a:lnTo>
                    <a:pt x="517969" y="314121"/>
                  </a:lnTo>
                  <a:lnTo>
                    <a:pt x="517969" y="931341"/>
                  </a:lnTo>
                  <a:lnTo>
                    <a:pt x="517969" y="988491"/>
                  </a:lnTo>
                  <a:lnTo>
                    <a:pt x="895172" y="988491"/>
                  </a:lnTo>
                  <a:lnTo>
                    <a:pt x="895172" y="931341"/>
                  </a:lnTo>
                  <a:close/>
                </a:path>
                <a:path w="6450330" h="1664970">
                  <a:moveTo>
                    <a:pt x="1260119" y="1392872"/>
                  </a:moveTo>
                  <a:lnTo>
                    <a:pt x="0" y="1392872"/>
                  </a:lnTo>
                  <a:lnTo>
                    <a:pt x="0" y="1419339"/>
                  </a:lnTo>
                  <a:lnTo>
                    <a:pt x="1260119" y="1419339"/>
                  </a:lnTo>
                  <a:lnTo>
                    <a:pt x="1260119" y="1392872"/>
                  </a:lnTo>
                  <a:close/>
                </a:path>
                <a:path w="6450330" h="1664970">
                  <a:moveTo>
                    <a:pt x="1421917" y="931341"/>
                  </a:moveTo>
                  <a:lnTo>
                    <a:pt x="1057097" y="931341"/>
                  </a:lnTo>
                  <a:lnTo>
                    <a:pt x="1057097" y="839901"/>
                  </a:lnTo>
                  <a:lnTo>
                    <a:pt x="1331849" y="839901"/>
                  </a:lnTo>
                  <a:lnTo>
                    <a:pt x="1331849" y="782751"/>
                  </a:lnTo>
                  <a:lnTo>
                    <a:pt x="1057097" y="782751"/>
                  </a:lnTo>
                  <a:lnTo>
                    <a:pt x="1057097" y="371271"/>
                  </a:lnTo>
                  <a:lnTo>
                    <a:pt x="1406677" y="371271"/>
                  </a:lnTo>
                  <a:lnTo>
                    <a:pt x="1406677" y="314121"/>
                  </a:lnTo>
                  <a:lnTo>
                    <a:pt x="994232" y="314121"/>
                  </a:lnTo>
                  <a:lnTo>
                    <a:pt x="994232" y="371271"/>
                  </a:lnTo>
                  <a:lnTo>
                    <a:pt x="994232" y="782751"/>
                  </a:lnTo>
                  <a:lnTo>
                    <a:pt x="994232" y="839901"/>
                  </a:lnTo>
                  <a:lnTo>
                    <a:pt x="994232" y="931341"/>
                  </a:lnTo>
                  <a:lnTo>
                    <a:pt x="994232" y="988491"/>
                  </a:lnTo>
                  <a:lnTo>
                    <a:pt x="1421917" y="988491"/>
                  </a:lnTo>
                  <a:lnTo>
                    <a:pt x="1421917" y="931341"/>
                  </a:lnTo>
                  <a:close/>
                </a:path>
                <a:path w="6450330" h="1664970">
                  <a:moveTo>
                    <a:pt x="1856447" y="1419987"/>
                  </a:moveTo>
                  <a:lnTo>
                    <a:pt x="1851329" y="1374698"/>
                  </a:lnTo>
                  <a:lnTo>
                    <a:pt x="1835772" y="1325029"/>
                  </a:lnTo>
                  <a:lnTo>
                    <a:pt x="1814004" y="1285671"/>
                  </a:lnTo>
                  <a:lnTo>
                    <a:pt x="1814004" y="1424914"/>
                  </a:lnTo>
                  <a:lnTo>
                    <a:pt x="1812950" y="1448600"/>
                  </a:lnTo>
                  <a:lnTo>
                    <a:pt x="1804568" y="1491018"/>
                  </a:lnTo>
                  <a:lnTo>
                    <a:pt x="1788083" y="1526857"/>
                  </a:lnTo>
                  <a:lnTo>
                    <a:pt x="1751431" y="1568767"/>
                  </a:lnTo>
                  <a:lnTo>
                    <a:pt x="1702092" y="1596885"/>
                  </a:lnTo>
                  <a:lnTo>
                    <a:pt x="1663026" y="1608201"/>
                  </a:lnTo>
                  <a:lnTo>
                    <a:pt x="1620786" y="1613852"/>
                  </a:lnTo>
                  <a:lnTo>
                    <a:pt x="1598587" y="1614551"/>
                  </a:lnTo>
                  <a:lnTo>
                    <a:pt x="1510855" y="1614551"/>
                  </a:lnTo>
                  <a:lnTo>
                    <a:pt x="1510855" y="1235290"/>
                  </a:lnTo>
                  <a:lnTo>
                    <a:pt x="1598587" y="1235290"/>
                  </a:lnTo>
                  <a:lnTo>
                    <a:pt x="1642262" y="1238123"/>
                  </a:lnTo>
                  <a:lnTo>
                    <a:pt x="1683067" y="1246581"/>
                  </a:lnTo>
                  <a:lnTo>
                    <a:pt x="1719834" y="1260856"/>
                  </a:lnTo>
                  <a:lnTo>
                    <a:pt x="1765185" y="1293482"/>
                  </a:lnTo>
                  <a:lnTo>
                    <a:pt x="1797240" y="1340104"/>
                  </a:lnTo>
                  <a:lnTo>
                    <a:pt x="1809813" y="1379207"/>
                  </a:lnTo>
                  <a:lnTo>
                    <a:pt x="1814004" y="1424914"/>
                  </a:lnTo>
                  <a:lnTo>
                    <a:pt x="1814004" y="1285671"/>
                  </a:lnTo>
                  <a:lnTo>
                    <a:pt x="1778850" y="1248194"/>
                  </a:lnTo>
                  <a:lnTo>
                    <a:pt x="1760728" y="1235290"/>
                  </a:lnTo>
                  <a:lnTo>
                    <a:pt x="1747964" y="1227632"/>
                  </a:lnTo>
                  <a:lnTo>
                    <a:pt x="1710156" y="1211097"/>
                  </a:lnTo>
                  <a:lnTo>
                    <a:pt x="1664360" y="1200226"/>
                  </a:lnTo>
                  <a:lnTo>
                    <a:pt x="1609534" y="1196594"/>
                  </a:lnTo>
                  <a:lnTo>
                    <a:pt x="1468285" y="1196594"/>
                  </a:lnTo>
                  <a:lnTo>
                    <a:pt x="1468285" y="1653260"/>
                  </a:lnTo>
                  <a:lnTo>
                    <a:pt x="1609534" y="1653260"/>
                  </a:lnTo>
                  <a:lnTo>
                    <a:pt x="1664360" y="1649628"/>
                  </a:lnTo>
                  <a:lnTo>
                    <a:pt x="1710156" y="1638744"/>
                  </a:lnTo>
                  <a:lnTo>
                    <a:pt x="1747964" y="1622221"/>
                  </a:lnTo>
                  <a:lnTo>
                    <a:pt x="1760753" y="1614551"/>
                  </a:lnTo>
                  <a:lnTo>
                    <a:pt x="1764271" y="1612442"/>
                  </a:lnTo>
                  <a:lnTo>
                    <a:pt x="1803349" y="1577873"/>
                  </a:lnTo>
                  <a:lnTo>
                    <a:pt x="1829447" y="1538109"/>
                  </a:lnTo>
                  <a:lnTo>
                    <a:pt x="1845284" y="1499108"/>
                  </a:lnTo>
                  <a:lnTo>
                    <a:pt x="1854644" y="1453629"/>
                  </a:lnTo>
                  <a:lnTo>
                    <a:pt x="1856447" y="1429867"/>
                  </a:lnTo>
                  <a:lnTo>
                    <a:pt x="1856447" y="1419987"/>
                  </a:lnTo>
                  <a:close/>
                </a:path>
                <a:path w="6450330" h="1664970">
                  <a:moveTo>
                    <a:pt x="2114410" y="988517"/>
                  </a:moveTo>
                  <a:lnTo>
                    <a:pt x="2039035" y="809447"/>
                  </a:lnTo>
                  <a:lnTo>
                    <a:pt x="2014982" y="752297"/>
                  </a:lnTo>
                  <a:lnTo>
                    <a:pt x="1947710" y="592480"/>
                  </a:lnTo>
                  <a:lnTo>
                    <a:pt x="1947710" y="752297"/>
                  </a:lnTo>
                  <a:lnTo>
                    <a:pt x="1638147" y="752297"/>
                  </a:lnTo>
                  <a:lnTo>
                    <a:pt x="1795310" y="382714"/>
                  </a:lnTo>
                  <a:lnTo>
                    <a:pt x="1947710" y="752297"/>
                  </a:lnTo>
                  <a:lnTo>
                    <a:pt x="1947710" y="592480"/>
                  </a:lnTo>
                  <a:lnTo>
                    <a:pt x="1859419" y="382714"/>
                  </a:lnTo>
                  <a:lnTo>
                    <a:pt x="1830552" y="314121"/>
                  </a:lnTo>
                  <a:lnTo>
                    <a:pt x="1765782" y="314121"/>
                  </a:lnTo>
                  <a:lnTo>
                    <a:pt x="1471447" y="988517"/>
                  </a:lnTo>
                  <a:lnTo>
                    <a:pt x="1537169" y="988517"/>
                  </a:lnTo>
                  <a:lnTo>
                    <a:pt x="1613382" y="809447"/>
                  </a:lnTo>
                  <a:lnTo>
                    <a:pt x="1970582" y="809447"/>
                  </a:lnTo>
                  <a:lnTo>
                    <a:pt x="2043925" y="988517"/>
                  </a:lnTo>
                  <a:lnTo>
                    <a:pt x="2114410" y="988517"/>
                  </a:lnTo>
                  <a:close/>
                </a:path>
                <a:path w="6450330" h="1664970">
                  <a:moveTo>
                    <a:pt x="2383548" y="1614424"/>
                  </a:moveTo>
                  <a:lnTo>
                    <a:pt x="2136508" y="1614424"/>
                  </a:lnTo>
                  <a:lnTo>
                    <a:pt x="2136508" y="1562354"/>
                  </a:lnTo>
                  <a:lnTo>
                    <a:pt x="2304631" y="1562354"/>
                  </a:lnTo>
                  <a:lnTo>
                    <a:pt x="2304631" y="1522984"/>
                  </a:lnTo>
                  <a:lnTo>
                    <a:pt x="2136508" y="1522984"/>
                  </a:lnTo>
                  <a:lnTo>
                    <a:pt x="2136508" y="1234694"/>
                  </a:lnTo>
                  <a:lnTo>
                    <a:pt x="2373223" y="1234694"/>
                  </a:lnTo>
                  <a:lnTo>
                    <a:pt x="2373223" y="1196594"/>
                  </a:lnTo>
                  <a:lnTo>
                    <a:pt x="2093937" y="1196594"/>
                  </a:lnTo>
                  <a:lnTo>
                    <a:pt x="2093937" y="1234694"/>
                  </a:lnTo>
                  <a:lnTo>
                    <a:pt x="2093937" y="1522984"/>
                  </a:lnTo>
                  <a:lnTo>
                    <a:pt x="2093937" y="1562354"/>
                  </a:lnTo>
                  <a:lnTo>
                    <a:pt x="2093937" y="1614424"/>
                  </a:lnTo>
                  <a:lnTo>
                    <a:pt x="2093937" y="1653794"/>
                  </a:lnTo>
                  <a:lnTo>
                    <a:pt x="2383548" y="1653794"/>
                  </a:lnTo>
                  <a:lnTo>
                    <a:pt x="2383548" y="1614424"/>
                  </a:lnTo>
                  <a:close/>
                </a:path>
                <a:path w="6450330" h="1664970">
                  <a:moveTo>
                    <a:pt x="2776423" y="651332"/>
                  </a:moveTo>
                  <a:lnTo>
                    <a:pt x="2773565" y="608939"/>
                  </a:lnTo>
                  <a:lnTo>
                    <a:pt x="2764726" y="559917"/>
                  </a:lnTo>
                  <a:lnTo>
                    <a:pt x="2753499" y="522998"/>
                  </a:lnTo>
                  <a:lnTo>
                    <a:pt x="2736354" y="484187"/>
                  </a:lnTo>
                  <a:lnTo>
                    <a:pt x="2713558" y="445668"/>
                  </a:lnTo>
                  <a:lnTo>
                    <a:pt x="2713558" y="651332"/>
                  </a:lnTo>
                  <a:lnTo>
                    <a:pt x="2712008" y="686308"/>
                  </a:lnTo>
                  <a:lnTo>
                    <a:pt x="2699626" y="748931"/>
                  </a:lnTo>
                  <a:lnTo>
                    <a:pt x="2675280" y="801852"/>
                  </a:lnTo>
                  <a:lnTo>
                    <a:pt x="2641460" y="845439"/>
                  </a:lnTo>
                  <a:lnTo>
                    <a:pt x="2598775" y="879792"/>
                  </a:lnTo>
                  <a:lnTo>
                    <a:pt x="2548293" y="905268"/>
                  </a:lnTo>
                  <a:lnTo>
                    <a:pt x="2490609" y="921994"/>
                  </a:lnTo>
                  <a:lnTo>
                    <a:pt x="2428214" y="930338"/>
                  </a:lnTo>
                  <a:lnTo>
                    <a:pt x="2395410" y="931379"/>
                  </a:lnTo>
                  <a:lnTo>
                    <a:pt x="2265870" y="931379"/>
                  </a:lnTo>
                  <a:lnTo>
                    <a:pt x="2265870" y="371271"/>
                  </a:lnTo>
                  <a:lnTo>
                    <a:pt x="2395410" y="371271"/>
                  </a:lnTo>
                  <a:lnTo>
                    <a:pt x="2459939" y="375450"/>
                  </a:lnTo>
                  <a:lnTo>
                    <a:pt x="2520188" y="387946"/>
                  </a:lnTo>
                  <a:lnTo>
                    <a:pt x="2574480" y="409028"/>
                  </a:lnTo>
                  <a:lnTo>
                    <a:pt x="2621165" y="438912"/>
                  </a:lnTo>
                  <a:lnTo>
                    <a:pt x="2659507" y="477850"/>
                  </a:lnTo>
                  <a:lnTo>
                    <a:pt x="2688793" y="526072"/>
                  </a:lnTo>
                  <a:lnTo>
                    <a:pt x="2707373" y="583819"/>
                  </a:lnTo>
                  <a:lnTo>
                    <a:pt x="2713558" y="651332"/>
                  </a:lnTo>
                  <a:lnTo>
                    <a:pt x="2713558" y="445668"/>
                  </a:lnTo>
                  <a:lnTo>
                    <a:pt x="2680817" y="407454"/>
                  </a:lnTo>
                  <a:lnTo>
                    <a:pt x="2640114" y="374408"/>
                  </a:lnTo>
                  <a:lnTo>
                    <a:pt x="2589390" y="347014"/>
                  </a:lnTo>
                  <a:lnTo>
                    <a:pt x="2528049" y="326186"/>
                  </a:lnTo>
                  <a:lnTo>
                    <a:pt x="2453754" y="315468"/>
                  </a:lnTo>
                  <a:lnTo>
                    <a:pt x="2411603" y="314121"/>
                  </a:lnTo>
                  <a:lnTo>
                    <a:pt x="2202992" y="314121"/>
                  </a:lnTo>
                  <a:lnTo>
                    <a:pt x="2202992" y="988529"/>
                  </a:lnTo>
                  <a:lnTo>
                    <a:pt x="2411603" y="988529"/>
                  </a:lnTo>
                  <a:lnTo>
                    <a:pt x="2453754" y="987183"/>
                  </a:lnTo>
                  <a:lnTo>
                    <a:pt x="2492565" y="983170"/>
                  </a:lnTo>
                  <a:lnTo>
                    <a:pt x="2560205" y="967092"/>
                  </a:lnTo>
                  <a:lnTo>
                    <a:pt x="2616035" y="942682"/>
                  </a:lnTo>
                  <a:lnTo>
                    <a:pt x="2661640" y="912329"/>
                  </a:lnTo>
                  <a:lnTo>
                    <a:pt x="2697848" y="877201"/>
                  </a:lnTo>
                  <a:lnTo>
                    <a:pt x="2725458" y="838504"/>
                  </a:lnTo>
                  <a:lnTo>
                    <a:pt x="2745702" y="798855"/>
                  </a:lnTo>
                  <a:lnTo>
                    <a:pt x="2759760" y="760869"/>
                  </a:lnTo>
                  <a:lnTo>
                    <a:pt x="2771635" y="709155"/>
                  </a:lnTo>
                  <a:lnTo>
                    <a:pt x="2775712" y="668108"/>
                  </a:lnTo>
                  <a:lnTo>
                    <a:pt x="2776245" y="658622"/>
                  </a:lnTo>
                  <a:lnTo>
                    <a:pt x="2776423" y="651332"/>
                  </a:lnTo>
                  <a:close/>
                </a:path>
                <a:path w="6450330" h="1664970">
                  <a:moveTo>
                    <a:pt x="2918256" y="1197190"/>
                  </a:moveTo>
                  <a:lnTo>
                    <a:pt x="2563482" y="1197190"/>
                  </a:lnTo>
                  <a:lnTo>
                    <a:pt x="2563482" y="1235290"/>
                  </a:lnTo>
                  <a:lnTo>
                    <a:pt x="2719565" y="1235290"/>
                  </a:lnTo>
                  <a:lnTo>
                    <a:pt x="2719565" y="1653120"/>
                  </a:lnTo>
                  <a:lnTo>
                    <a:pt x="2762135" y="1653120"/>
                  </a:lnTo>
                  <a:lnTo>
                    <a:pt x="2762135" y="1235290"/>
                  </a:lnTo>
                  <a:lnTo>
                    <a:pt x="2918256" y="1235290"/>
                  </a:lnTo>
                  <a:lnTo>
                    <a:pt x="2918256" y="1197190"/>
                  </a:lnTo>
                  <a:close/>
                </a:path>
                <a:path w="6450330" h="1664970">
                  <a:moveTo>
                    <a:pt x="3340214" y="931341"/>
                  </a:moveTo>
                  <a:lnTo>
                    <a:pt x="2975419" y="931341"/>
                  </a:lnTo>
                  <a:lnTo>
                    <a:pt x="2975419" y="839901"/>
                  </a:lnTo>
                  <a:lnTo>
                    <a:pt x="3250158" y="839901"/>
                  </a:lnTo>
                  <a:lnTo>
                    <a:pt x="3250158" y="782751"/>
                  </a:lnTo>
                  <a:lnTo>
                    <a:pt x="2975419" y="782751"/>
                  </a:lnTo>
                  <a:lnTo>
                    <a:pt x="2975419" y="371271"/>
                  </a:lnTo>
                  <a:lnTo>
                    <a:pt x="3324999" y="371271"/>
                  </a:lnTo>
                  <a:lnTo>
                    <a:pt x="3324999" y="314121"/>
                  </a:lnTo>
                  <a:lnTo>
                    <a:pt x="2912541" y="314121"/>
                  </a:lnTo>
                  <a:lnTo>
                    <a:pt x="2912541" y="371271"/>
                  </a:lnTo>
                  <a:lnTo>
                    <a:pt x="2912541" y="782751"/>
                  </a:lnTo>
                  <a:lnTo>
                    <a:pt x="2912541" y="839901"/>
                  </a:lnTo>
                  <a:lnTo>
                    <a:pt x="2912541" y="931341"/>
                  </a:lnTo>
                  <a:lnTo>
                    <a:pt x="2912541" y="988491"/>
                  </a:lnTo>
                  <a:lnTo>
                    <a:pt x="3340214" y="988491"/>
                  </a:lnTo>
                  <a:lnTo>
                    <a:pt x="3340214" y="931341"/>
                  </a:lnTo>
                  <a:close/>
                </a:path>
                <a:path w="6450330" h="1664970">
                  <a:moveTo>
                    <a:pt x="3429089" y="1653260"/>
                  </a:moveTo>
                  <a:lnTo>
                    <a:pt x="3297783" y="1436535"/>
                  </a:lnTo>
                  <a:lnTo>
                    <a:pt x="3296221" y="1433957"/>
                  </a:lnTo>
                  <a:lnTo>
                    <a:pt x="3305683" y="1432420"/>
                  </a:lnTo>
                  <a:lnTo>
                    <a:pt x="3345662" y="1421269"/>
                  </a:lnTo>
                  <a:lnTo>
                    <a:pt x="3381464" y="1398143"/>
                  </a:lnTo>
                  <a:lnTo>
                    <a:pt x="3406610" y="1359382"/>
                  </a:lnTo>
                  <a:lnTo>
                    <a:pt x="3412947" y="1316558"/>
                  </a:lnTo>
                  <a:lnTo>
                    <a:pt x="3412337" y="1302296"/>
                  </a:lnTo>
                  <a:lnTo>
                    <a:pt x="3398126" y="1256372"/>
                  </a:lnTo>
                  <a:lnTo>
                    <a:pt x="3371113" y="1225702"/>
                  </a:lnTo>
                  <a:lnTo>
                    <a:pt x="3370389" y="1225219"/>
                  </a:lnTo>
                  <a:lnTo>
                    <a:pt x="3370389" y="1316558"/>
                  </a:lnTo>
                  <a:lnTo>
                    <a:pt x="3370122" y="1322539"/>
                  </a:lnTo>
                  <a:lnTo>
                    <a:pt x="3355733" y="1362570"/>
                  </a:lnTo>
                  <a:lnTo>
                    <a:pt x="3317824" y="1389456"/>
                  </a:lnTo>
                  <a:lnTo>
                    <a:pt x="3279305" y="1397317"/>
                  </a:lnTo>
                  <a:lnTo>
                    <a:pt x="3263328" y="1397838"/>
                  </a:lnTo>
                  <a:lnTo>
                    <a:pt x="3173018" y="1397838"/>
                  </a:lnTo>
                  <a:lnTo>
                    <a:pt x="3173018" y="1235303"/>
                  </a:lnTo>
                  <a:lnTo>
                    <a:pt x="3263328" y="1235303"/>
                  </a:lnTo>
                  <a:lnTo>
                    <a:pt x="3306559" y="1240015"/>
                  </a:lnTo>
                  <a:lnTo>
                    <a:pt x="3343999" y="1258443"/>
                  </a:lnTo>
                  <a:lnTo>
                    <a:pt x="3366198" y="1290764"/>
                  </a:lnTo>
                  <a:lnTo>
                    <a:pt x="3370389" y="1316558"/>
                  </a:lnTo>
                  <a:lnTo>
                    <a:pt x="3370389" y="1225219"/>
                  </a:lnTo>
                  <a:lnTo>
                    <a:pt x="3335921" y="1208125"/>
                  </a:lnTo>
                  <a:lnTo>
                    <a:pt x="3291052" y="1198537"/>
                  </a:lnTo>
                  <a:lnTo>
                    <a:pt x="3256432" y="1196594"/>
                  </a:lnTo>
                  <a:lnTo>
                    <a:pt x="3130448" y="1196594"/>
                  </a:lnTo>
                  <a:lnTo>
                    <a:pt x="3130448" y="1653260"/>
                  </a:lnTo>
                  <a:lnTo>
                    <a:pt x="3173018" y="1653260"/>
                  </a:lnTo>
                  <a:lnTo>
                    <a:pt x="3173018" y="1436535"/>
                  </a:lnTo>
                  <a:lnTo>
                    <a:pt x="3252355" y="1436535"/>
                  </a:lnTo>
                  <a:lnTo>
                    <a:pt x="3380702" y="1653260"/>
                  </a:lnTo>
                  <a:lnTo>
                    <a:pt x="3429089" y="1653260"/>
                  </a:lnTo>
                  <a:close/>
                </a:path>
                <a:path w="6450330" h="1664970">
                  <a:moveTo>
                    <a:pt x="3923271" y="988517"/>
                  </a:moveTo>
                  <a:lnTo>
                    <a:pt x="3729355" y="668477"/>
                  </a:lnTo>
                  <a:lnTo>
                    <a:pt x="3727043" y="664667"/>
                  </a:lnTo>
                  <a:lnTo>
                    <a:pt x="3741039" y="662406"/>
                  </a:lnTo>
                  <a:lnTo>
                    <a:pt x="3785158" y="651332"/>
                  </a:lnTo>
                  <a:lnTo>
                    <a:pt x="3827919" y="631418"/>
                  </a:lnTo>
                  <a:lnTo>
                    <a:pt x="3853370" y="611314"/>
                  </a:lnTo>
                  <a:lnTo>
                    <a:pt x="3863975" y="599770"/>
                  </a:lnTo>
                  <a:lnTo>
                    <a:pt x="3890086" y="554520"/>
                  </a:lnTo>
                  <a:lnTo>
                    <a:pt x="3898417" y="514515"/>
                  </a:lnTo>
                  <a:lnTo>
                    <a:pt x="3899458" y="491299"/>
                  </a:lnTo>
                  <a:lnTo>
                    <a:pt x="3898569" y="470230"/>
                  </a:lnTo>
                  <a:lnTo>
                    <a:pt x="3885171" y="416991"/>
                  </a:lnTo>
                  <a:lnTo>
                    <a:pt x="3859453" y="377177"/>
                  </a:lnTo>
                  <a:lnTo>
                    <a:pt x="3836593" y="356374"/>
                  </a:lnTo>
                  <a:lnTo>
                    <a:pt x="3836593" y="491299"/>
                  </a:lnTo>
                  <a:lnTo>
                    <a:pt x="3836200" y="500113"/>
                  </a:lnTo>
                  <a:lnTo>
                    <a:pt x="3826611" y="539711"/>
                  </a:lnTo>
                  <a:lnTo>
                    <a:pt x="3797630" y="577151"/>
                  </a:lnTo>
                  <a:lnTo>
                    <a:pt x="3758958" y="598932"/>
                  </a:lnTo>
                  <a:lnTo>
                    <a:pt x="3702075" y="610539"/>
                  </a:lnTo>
                  <a:lnTo>
                    <a:pt x="3678466" y="611314"/>
                  </a:lnTo>
                  <a:lnTo>
                    <a:pt x="3545116" y="611314"/>
                  </a:lnTo>
                  <a:lnTo>
                    <a:pt x="3545116" y="371284"/>
                  </a:lnTo>
                  <a:lnTo>
                    <a:pt x="3678466" y="371284"/>
                  </a:lnTo>
                  <a:lnTo>
                    <a:pt x="3723360" y="374383"/>
                  </a:lnTo>
                  <a:lnTo>
                    <a:pt x="3773576" y="390207"/>
                  </a:lnTo>
                  <a:lnTo>
                    <a:pt x="3807066" y="414134"/>
                  </a:lnTo>
                  <a:lnTo>
                    <a:pt x="3830409" y="453199"/>
                  </a:lnTo>
                  <a:lnTo>
                    <a:pt x="3836593" y="491299"/>
                  </a:lnTo>
                  <a:lnTo>
                    <a:pt x="3836593" y="356374"/>
                  </a:lnTo>
                  <a:lnTo>
                    <a:pt x="3799446" y="336042"/>
                  </a:lnTo>
                  <a:lnTo>
                    <a:pt x="3758539" y="323532"/>
                  </a:lnTo>
                  <a:lnTo>
                    <a:pt x="3719436" y="316992"/>
                  </a:lnTo>
                  <a:lnTo>
                    <a:pt x="3675138" y="314363"/>
                  </a:lnTo>
                  <a:lnTo>
                    <a:pt x="3659416" y="314121"/>
                  </a:lnTo>
                  <a:lnTo>
                    <a:pt x="3482251" y="314121"/>
                  </a:lnTo>
                  <a:lnTo>
                    <a:pt x="3482251" y="988517"/>
                  </a:lnTo>
                  <a:lnTo>
                    <a:pt x="3545116" y="988517"/>
                  </a:lnTo>
                  <a:lnTo>
                    <a:pt x="3545116" y="668477"/>
                  </a:lnTo>
                  <a:lnTo>
                    <a:pt x="3662273" y="668477"/>
                  </a:lnTo>
                  <a:lnTo>
                    <a:pt x="3851833" y="988517"/>
                  </a:lnTo>
                  <a:lnTo>
                    <a:pt x="3923271" y="988517"/>
                  </a:lnTo>
                  <a:close/>
                </a:path>
                <a:path w="6450330" h="1664970">
                  <a:moveTo>
                    <a:pt x="4097312" y="1424914"/>
                  </a:moveTo>
                  <a:lnTo>
                    <a:pt x="4092956" y="1374775"/>
                  </a:lnTo>
                  <a:lnTo>
                    <a:pt x="4079875" y="1328813"/>
                  </a:lnTo>
                  <a:lnTo>
                    <a:pt x="4059085" y="1287945"/>
                  </a:lnTo>
                  <a:lnTo>
                    <a:pt x="4054716" y="1281811"/>
                  </a:lnTo>
                  <a:lnTo>
                    <a:pt x="4054716" y="1424914"/>
                  </a:lnTo>
                  <a:lnTo>
                    <a:pt x="4053878" y="1445844"/>
                  </a:lnTo>
                  <a:lnTo>
                    <a:pt x="4047096" y="1485519"/>
                  </a:lnTo>
                  <a:lnTo>
                    <a:pt x="4033685" y="1522031"/>
                  </a:lnTo>
                  <a:lnTo>
                    <a:pt x="4002494" y="1568119"/>
                  </a:lnTo>
                  <a:lnTo>
                    <a:pt x="3958767" y="1602219"/>
                  </a:lnTo>
                  <a:lnTo>
                    <a:pt x="3923093" y="1617459"/>
                  </a:lnTo>
                  <a:lnTo>
                    <a:pt x="3882936" y="1625206"/>
                  </a:lnTo>
                  <a:lnTo>
                    <a:pt x="3861231" y="1626171"/>
                  </a:lnTo>
                  <a:lnTo>
                    <a:pt x="3839527" y="1625206"/>
                  </a:lnTo>
                  <a:lnTo>
                    <a:pt x="3799382" y="1617459"/>
                  </a:lnTo>
                  <a:lnTo>
                    <a:pt x="3763695" y="1602219"/>
                  </a:lnTo>
                  <a:lnTo>
                    <a:pt x="3719969" y="1568119"/>
                  </a:lnTo>
                  <a:lnTo>
                    <a:pt x="3688765" y="1522031"/>
                  </a:lnTo>
                  <a:lnTo>
                    <a:pt x="3675342" y="1485519"/>
                  </a:lnTo>
                  <a:lnTo>
                    <a:pt x="3668572" y="1445844"/>
                  </a:lnTo>
                  <a:lnTo>
                    <a:pt x="3667722" y="1424914"/>
                  </a:lnTo>
                  <a:lnTo>
                    <a:pt x="3668572" y="1403997"/>
                  </a:lnTo>
                  <a:lnTo>
                    <a:pt x="3675342" y="1364335"/>
                  </a:lnTo>
                  <a:lnTo>
                    <a:pt x="3688765" y="1327810"/>
                  </a:lnTo>
                  <a:lnTo>
                    <a:pt x="3719969" y="1281734"/>
                  </a:lnTo>
                  <a:lnTo>
                    <a:pt x="3763695" y="1247635"/>
                  </a:lnTo>
                  <a:lnTo>
                    <a:pt x="3799382" y="1232395"/>
                  </a:lnTo>
                  <a:lnTo>
                    <a:pt x="3839527" y="1224648"/>
                  </a:lnTo>
                  <a:lnTo>
                    <a:pt x="3861231" y="1223683"/>
                  </a:lnTo>
                  <a:lnTo>
                    <a:pt x="3882936" y="1224648"/>
                  </a:lnTo>
                  <a:lnTo>
                    <a:pt x="3923093" y="1232395"/>
                  </a:lnTo>
                  <a:lnTo>
                    <a:pt x="3958767" y="1247635"/>
                  </a:lnTo>
                  <a:lnTo>
                    <a:pt x="4002494" y="1281734"/>
                  </a:lnTo>
                  <a:lnTo>
                    <a:pt x="4033685" y="1327810"/>
                  </a:lnTo>
                  <a:lnTo>
                    <a:pt x="4047096" y="1364335"/>
                  </a:lnTo>
                  <a:lnTo>
                    <a:pt x="4053878" y="1403997"/>
                  </a:lnTo>
                  <a:lnTo>
                    <a:pt x="4054716" y="1424914"/>
                  </a:lnTo>
                  <a:lnTo>
                    <a:pt x="4054716" y="1281811"/>
                  </a:lnTo>
                  <a:lnTo>
                    <a:pt x="4015244" y="1237945"/>
                  </a:lnTo>
                  <a:lnTo>
                    <a:pt x="3995902" y="1223683"/>
                  </a:lnTo>
                  <a:lnTo>
                    <a:pt x="3977995" y="1212938"/>
                  </a:lnTo>
                  <a:lnTo>
                    <a:pt x="3934701" y="1195146"/>
                  </a:lnTo>
                  <a:lnTo>
                    <a:pt x="3886809" y="1186103"/>
                  </a:lnTo>
                  <a:lnTo>
                    <a:pt x="3861231" y="1184973"/>
                  </a:lnTo>
                  <a:lnTo>
                    <a:pt x="3835654" y="1186103"/>
                  </a:lnTo>
                  <a:lnTo>
                    <a:pt x="3787762" y="1195146"/>
                  </a:lnTo>
                  <a:lnTo>
                    <a:pt x="3744455" y="1212938"/>
                  </a:lnTo>
                  <a:lnTo>
                    <a:pt x="3707206" y="1237945"/>
                  </a:lnTo>
                  <a:lnTo>
                    <a:pt x="3676319" y="1269746"/>
                  </a:lnTo>
                  <a:lnTo>
                    <a:pt x="3652126" y="1307630"/>
                  </a:lnTo>
                  <a:lnTo>
                    <a:pt x="3634956" y="1351280"/>
                  </a:lnTo>
                  <a:lnTo>
                    <a:pt x="3626243" y="1399324"/>
                  </a:lnTo>
                  <a:lnTo>
                    <a:pt x="3625151" y="1424914"/>
                  </a:lnTo>
                  <a:lnTo>
                    <a:pt x="3626243" y="1450543"/>
                  </a:lnTo>
                  <a:lnTo>
                    <a:pt x="3634956" y="1498765"/>
                  </a:lnTo>
                  <a:lnTo>
                    <a:pt x="3652126" y="1542681"/>
                  </a:lnTo>
                  <a:lnTo>
                    <a:pt x="3676319" y="1580743"/>
                  </a:lnTo>
                  <a:lnTo>
                    <a:pt x="3707206" y="1612544"/>
                  </a:lnTo>
                  <a:lnTo>
                    <a:pt x="3744455" y="1637385"/>
                  </a:lnTo>
                  <a:lnTo>
                    <a:pt x="3787762" y="1654898"/>
                  </a:lnTo>
                  <a:lnTo>
                    <a:pt x="3835654" y="1663763"/>
                  </a:lnTo>
                  <a:lnTo>
                    <a:pt x="3861231" y="1664868"/>
                  </a:lnTo>
                  <a:lnTo>
                    <a:pt x="3886809" y="1663763"/>
                  </a:lnTo>
                  <a:lnTo>
                    <a:pt x="3934701" y="1654898"/>
                  </a:lnTo>
                  <a:lnTo>
                    <a:pt x="3977995" y="1637385"/>
                  </a:lnTo>
                  <a:lnTo>
                    <a:pt x="3996855" y="1626171"/>
                  </a:lnTo>
                  <a:lnTo>
                    <a:pt x="3997401" y="1625854"/>
                  </a:lnTo>
                  <a:lnTo>
                    <a:pt x="4031513" y="1597482"/>
                  </a:lnTo>
                  <a:lnTo>
                    <a:pt x="4059085" y="1562481"/>
                  </a:lnTo>
                  <a:lnTo>
                    <a:pt x="4079875" y="1521371"/>
                  </a:lnTo>
                  <a:lnTo>
                    <a:pt x="4092956" y="1475155"/>
                  </a:lnTo>
                  <a:lnTo>
                    <a:pt x="4096220" y="1450543"/>
                  </a:lnTo>
                  <a:lnTo>
                    <a:pt x="4097312" y="1424914"/>
                  </a:lnTo>
                  <a:close/>
                </a:path>
                <a:path w="6450330" h="1664970">
                  <a:moveTo>
                    <a:pt x="4377233" y="1196594"/>
                  </a:moveTo>
                  <a:lnTo>
                    <a:pt x="4334662" y="1196594"/>
                  </a:lnTo>
                  <a:lnTo>
                    <a:pt x="4334662" y="1653260"/>
                  </a:lnTo>
                  <a:lnTo>
                    <a:pt x="4377233" y="1653260"/>
                  </a:lnTo>
                  <a:lnTo>
                    <a:pt x="4377233" y="1196594"/>
                  </a:lnTo>
                  <a:close/>
                </a:path>
                <a:path w="6450330" h="1664970">
                  <a:moveTo>
                    <a:pt x="4433824" y="816114"/>
                  </a:moveTo>
                  <a:lnTo>
                    <a:pt x="4427398" y="760031"/>
                  </a:lnTo>
                  <a:lnTo>
                    <a:pt x="4408119" y="717524"/>
                  </a:lnTo>
                  <a:lnTo>
                    <a:pt x="4379176" y="685736"/>
                  </a:lnTo>
                  <a:lnTo>
                    <a:pt x="4343806" y="661809"/>
                  </a:lnTo>
                  <a:lnTo>
                    <a:pt x="4303560" y="643826"/>
                  </a:lnTo>
                  <a:lnTo>
                    <a:pt x="4259973" y="629894"/>
                  </a:lnTo>
                  <a:lnTo>
                    <a:pt x="4237774" y="623709"/>
                  </a:lnTo>
                  <a:lnTo>
                    <a:pt x="4216400" y="617042"/>
                  </a:lnTo>
                  <a:lnTo>
                    <a:pt x="4176166" y="602272"/>
                  </a:lnTo>
                  <a:lnTo>
                    <a:pt x="4140797" y="583692"/>
                  </a:lnTo>
                  <a:lnTo>
                    <a:pt x="4100614" y="544372"/>
                  </a:lnTo>
                  <a:lnTo>
                    <a:pt x="4087749" y="505561"/>
                  </a:lnTo>
                  <a:lnTo>
                    <a:pt x="4086136" y="481774"/>
                  </a:lnTo>
                  <a:lnTo>
                    <a:pt x="4086910" y="466115"/>
                  </a:lnTo>
                  <a:lnTo>
                    <a:pt x="4098531" y="425577"/>
                  </a:lnTo>
                  <a:lnTo>
                    <a:pt x="4121658" y="394411"/>
                  </a:lnTo>
                  <a:lnTo>
                    <a:pt x="4153662" y="372237"/>
                  </a:lnTo>
                  <a:lnTo>
                    <a:pt x="4193489" y="358698"/>
                  </a:lnTo>
                  <a:lnTo>
                    <a:pt x="4237596" y="354139"/>
                  </a:lnTo>
                  <a:lnTo>
                    <a:pt x="4258754" y="355180"/>
                  </a:lnTo>
                  <a:lnTo>
                    <a:pt x="4296626" y="363512"/>
                  </a:lnTo>
                  <a:lnTo>
                    <a:pt x="4343209" y="391642"/>
                  </a:lnTo>
                  <a:lnTo>
                    <a:pt x="4369066" y="420814"/>
                  </a:lnTo>
                  <a:lnTo>
                    <a:pt x="4423346" y="381762"/>
                  </a:lnTo>
                  <a:lnTo>
                    <a:pt x="4385843" y="342582"/>
                  </a:lnTo>
                  <a:lnTo>
                    <a:pt x="4341901" y="316509"/>
                  </a:lnTo>
                  <a:lnTo>
                    <a:pt x="4292727" y="301866"/>
                  </a:lnTo>
                  <a:lnTo>
                    <a:pt x="4239514" y="296989"/>
                  </a:lnTo>
                  <a:lnTo>
                    <a:pt x="4218317" y="297726"/>
                  </a:lnTo>
                  <a:lnTo>
                    <a:pt x="4177347" y="303682"/>
                  </a:lnTo>
                  <a:lnTo>
                    <a:pt x="4138625" y="315556"/>
                  </a:lnTo>
                  <a:lnTo>
                    <a:pt x="4104094" y="333184"/>
                  </a:lnTo>
                  <a:lnTo>
                    <a:pt x="4061612" y="370332"/>
                  </a:lnTo>
                  <a:lnTo>
                    <a:pt x="4033177" y="420243"/>
                  </a:lnTo>
                  <a:lnTo>
                    <a:pt x="4024376" y="460019"/>
                  </a:lnTo>
                  <a:lnTo>
                    <a:pt x="4023271" y="481774"/>
                  </a:lnTo>
                  <a:lnTo>
                    <a:pt x="4024198" y="504634"/>
                  </a:lnTo>
                  <a:lnTo>
                    <a:pt x="4031577" y="544652"/>
                  </a:lnTo>
                  <a:lnTo>
                    <a:pt x="4055300" y="591439"/>
                  </a:lnTo>
                  <a:lnTo>
                    <a:pt x="4090339" y="625817"/>
                  </a:lnTo>
                  <a:lnTo>
                    <a:pt x="4133291" y="650379"/>
                  </a:lnTo>
                  <a:lnTo>
                    <a:pt x="4180814" y="668769"/>
                  </a:lnTo>
                  <a:lnTo>
                    <a:pt x="4213441" y="679437"/>
                  </a:lnTo>
                  <a:lnTo>
                    <a:pt x="4260951" y="695147"/>
                  </a:lnTo>
                  <a:lnTo>
                    <a:pt x="4303890" y="713270"/>
                  </a:lnTo>
                  <a:lnTo>
                    <a:pt x="4338929" y="737184"/>
                  </a:lnTo>
                  <a:lnTo>
                    <a:pt x="4362653" y="770216"/>
                  </a:lnTo>
                  <a:lnTo>
                    <a:pt x="4370959" y="816114"/>
                  </a:lnTo>
                  <a:lnTo>
                    <a:pt x="4370209" y="830973"/>
                  </a:lnTo>
                  <a:lnTo>
                    <a:pt x="4359059" y="870877"/>
                  </a:lnTo>
                  <a:lnTo>
                    <a:pt x="4336364" y="903300"/>
                  </a:lnTo>
                  <a:lnTo>
                    <a:pt x="4304398" y="927569"/>
                  </a:lnTo>
                  <a:lnTo>
                    <a:pt x="4264507" y="943165"/>
                  </a:lnTo>
                  <a:lnTo>
                    <a:pt x="4219499" y="948524"/>
                  </a:lnTo>
                  <a:lnTo>
                    <a:pt x="4194937" y="947216"/>
                  </a:lnTo>
                  <a:lnTo>
                    <a:pt x="4149928" y="936739"/>
                  </a:lnTo>
                  <a:lnTo>
                    <a:pt x="4110647" y="915720"/>
                  </a:lnTo>
                  <a:lnTo>
                    <a:pt x="4078490" y="883805"/>
                  </a:lnTo>
                  <a:lnTo>
                    <a:pt x="4065193" y="863739"/>
                  </a:lnTo>
                  <a:lnTo>
                    <a:pt x="4005186" y="903744"/>
                  </a:lnTo>
                  <a:lnTo>
                    <a:pt x="4049230" y="951026"/>
                  </a:lnTo>
                  <a:lnTo>
                    <a:pt x="4101388" y="982332"/>
                  </a:lnTo>
                  <a:lnTo>
                    <a:pt x="4160202" y="999832"/>
                  </a:lnTo>
                  <a:lnTo>
                    <a:pt x="4224261" y="1005674"/>
                  </a:lnTo>
                  <a:lnTo>
                    <a:pt x="4244568" y="1004900"/>
                  </a:lnTo>
                  <a:lnTo>
                    <a:pt x="4284103" y="998702"/>
                  </a:lnTo>
                  <a:lnTo>
                    <a:pt x="4321810" y="986358"/>
                  </a:lnTo>
                  <a:lnTo>
                    <a:pt x="4355376" y="968019"/>
                  </a:lnTo>
                  <a:lnTo>
                    <a:pt x="4396549" y="929589"/>
                  </a:lnTo>
                  <a:lnTo>
                    <a:pt x="4416679" y="897077"/>
                  </a:lnTo>
                  <a:lnTo>
                    <a:pt x="4429544" y="859218"/>
                  </a:lnTo>
                  <a:lnTo>
                    <a:pt x="4432757" y="838327"/>
                  </a:lnTo>
                  <a:lnTo>
                    <a:pt x="4433824" y="816114"/>
                  </a:lnTo>
                  <a:close/>
                </a:path>
                <a:path w="6450330" h="1664970">
                  <a:moveTo>
                    <a:pt x="4944186" y="1197190"/>
                  </a:moveTo>
                  <a:lnTo>
                    <a:pt x="4589411" y="1197190"/>
                  </a:lnTo>
                  <a:lnTo>
                    <a:pt x="4589411" y="1235290"/>
                  </a:lnTo>
                  <a:lnTo>
                    <a:pt x="4745520" y="1235290"/>
                  </a:lnTo>
                  <a:lnTo>
                    <a:pt x="4745520" y="1653120"/>
                  </a:lnTo>
                  <a:lnTo>
                    <a:pt x="4788090" y="1653120"/>
                  </a:lnTo>
                  <a:lnTo>
                    <a:pt x="4788090" y="1235290"/>
                  </a:lnTo>
                  <a:lnTo>
                    <a:pt x="4944186" y="1235290"/>
                  </a:lnTo>
                  <a:lnTo>
                    <a:pt x="4944186" y="1197190"/>
                  </a:lnTo>
                  <a:close/>
                </a:path>
                <a:path w="6450330" h="1664970">
                  <a:moveTo>
                    <a:pt x="5079657" y="314121"/>
                  </a:moveTo>
                  <a:lnTo>
                    <a:pt x="5016792" y="314121"/>
                  </a:lnTo>
                  <a:lnTo>
                    <a:pt x="5016792" y="782751"/>
                  </a:lnTo>
                  <a:lnTo>
                    <a:pt x="4639589" y="782751"/>
                  </a:lnTo>
                  <a:lnTo>
                    <a:pt x="4639589" y="314121"/>
                  </a:lnTo>
                  <a:lnTo>
                    <a:pt x="4576711" y="314121"/>
                  </a:lnTo>
                  <a:lnTo>
                    <a:pt x="4576711" y="782751"/>
                  </a:lnTo>
                  <a:lnTo>
                    <a:pt x="4576711" y="839901"/>
                  </a:lnTo>
                  <a:lnTo>
                    <a:pt x="4576711" y="988491"/>
                  </a:lnTo>
                  <a:lnTo>
                    <a:pt x="4639589" y="988491"/>
                  </a:lnTo>
                  <a:lnTo>
                    <a:pt x="4639589" y="839901"/>
                  </a:lnTo>
                  <a:lnTo>
                    <a:pt x="5016792" y="839901"/>
                  </a:lnTo>
                  <a:lnTo>
                    <a:pt x="5016792" y="988491"/>
                  </a:lnTo>
                  <a:lnTo>
                    <a:pt x="5079657" y="988491"/>
                  </a:lnTo>
                  <a:lnTo>
                    <a:pt x="5079657" y="839901"/>
                  </a:lnTo>
                  <a:lnTo>
                    <a:pt x="5079657" y="782751"/>
                  </a:lnTo>
                  <a:lnTo>
                    <a:pt x="5079657" y="314121"/>
                  </a:lnTo>
                  <a:close/>
                </a:path>
                <a:path w="6450330" h="1664970">
                  <a:moveTo>
                    <a:pt x="5327294" y="314121"/>
                  </a:moveTo>
                  <a:lnTo>
                    <a:pt x="5264429" y="314121"/>
                  </a:lnTo>
                  <a:lnTo>
                    <a:pt x="5264429" y="988517"/>
                  </a:lnTo>
                  <a:lnTo>
                    <a:pt x="5327294" y="988517"/>
                  </a:lnTo>
                  <a:lnTo>
                    <a:pt x="5327294" y="314121"/>
                  </a:lnTo>
                  <a:close/>
                </a:path>
                <a:path w="6450330" h="1664970">
                  <a:moveTo>
                    <a:pt x="5923597" y="492252"/>
                  </a:moveTo>
                  <a:lnTo>
                    <a:pt x="5918466" y="444271"/>
                  </a:lnTo>
                  <a:lnTo>
                    <a:pt x="5903112" y="405091"/>
                  </a:lnTo>
                  <a:lnTo>
                    <a:pt x="5879770" y="374015"/>
                  </a:lnTo>
                  <a:lnTo>
                    <a:pt x="5876810" y="371284"/>
                  </a:lnTo>
                  <a:lnTo>
                    <a:pt x="5865952" y="361251"/>
                  </a:lnTo>
                  <a:lnTo>
                    <a:pt x="5860732" y="357505"/>
                  </a:lnTo>
                  <a:lnTo>
                    <a:pt x="5860732" y="492252"/>
                  </a:lnTo>
                  <a:lnTo>
                    <a:pt x="5859958" y="508279"/>
                  </a:lnTo>
                  <a:lnTo>
                    <a:pt x="5848350" y="548449"/>
                  </a:lnTo>
                  <a:lnTo>
                    <a:pt x="5815965" y="585114"/>
                  </a:lnTo>
                  <a:lnTo>
                    <a:pt x="5770232" y="605129"/>
                  </a:lnTo>
                  <a:lnTo>
                    <a:pt x="5731116" y="610933"/>
                  </a:lnTo>
                  <a:lnTo>
                    <a:pt x="5717857" y="611314"/>
                  </a:lnTo>
                  <a:lnTo>
                    <a:pt x="5574970" y="611314"/>
                  </a:lnTo>
                  <a:lnTo>
                    <a:pt x="5574970" y="371284"/>
                  </a:lnTo>
                  <a:lnTo>
                    <a:pt x="5714035" y="371284"/>
                  </a:lnTo>
                  <a:lnTo>
                    <a:pt x="5754040" y="375031"/>
                  </a:lnTo>
                  <a:lnTo>
                    <a:pt x="5792495" y="386651"/>
                  </a:lnTo>
                  <a:lnTo>
                    <a:pt x="5833097" y="416179"/>
                  </a:lnTo>
                  <a:lnTo>
                    <a:pt x="5853481" y="449033"/>
                  </a:lnTo>
                  <a:lnTo>
                    <a:pt x="5860732" y="492252"/>
                  </a:lnTo>
                  <a:lnTo>
                    <a:pt x="5860732" y="357505"/>
                  </a:lnTo>
                  <a:lnTo>
                    <a:pt x="5817146" y="333298"/>
                  </a:lnTo>
                  <a:lnTo>
                    <a:pt x="5780240" y="322224"/>
                  </a:lnTo>
                  <a:lnTo>
                    <a:pt x="5742483" y="316153"/>
                  </a:lnTo>
                  <a:lnTo>
                    <a:pt x="5706415" y="314121"/>
                  </a:lnTo>
                  <a:lnTo>
                    <a:pt x="5512105" y="314121"/>
                  </a:lnTo>
                  <a:lnTo>
                    <a:pt x="5512105" y="988517"/>
                  </a:lnTo>
                  <a:lnTo>
                    <a:pt x="5574970" y="988517"/>
                  </a:lnTo>
                  <a:lnTo>
                    <a:pt x="5574970" y="668477"/>
                  </a:lnTo>
                  <a:lnTo>
                    <a:pt x="5720702" y="668477"/>
                  </a:lnTo>
                  <a:lnTo>
                    <a:pt x="5759869" y="665861"/>
                  </a:lnTo>
                  <a:lnTo>
                    <a:pt x="5797385" y="657999"/>
                  </a:lnTo>
                  <a:lnTo>
                    <a:pt x="5847562" y="636117"/>
                  </a:lnTo>
                  <a:lnTo>
                    <a:pt x="5878525" y="611314"/>
                  </a:lnTo>
                  <a:lnTo>
                    <a:pt x="5887390" y="601675"/>
                  </a:lnTo>
                  <a:lnTo>
                    <a:pt x="5914212" y="553872"/>
                  </a:lnTo>
                  <a:lnTo>
                    <a:pt x="5922556" y="514337"/>
                  </a:lnTo>
                  <a:lnTo>
                    <a:pt x="5923597" y="492252"/>
                  </a:lnTo>
                  <a:close/>
                </a:path>
                <a:path w="6450330" h="1664970">
                  <a:moveTo>
                    <a:pt x="6450025" y="1392872"/>
                  </a:moveTo>
                  <a:lnTo>
                    <a:pt x="5052263" y="1392872"/>
                  </a:lnTo>
                  <a:lnTo>
                    <a:pt x="5052263" y="1419339"/>
                  </a:lnTo>
                  <a:lnTo>
                    <a:pt x="6450025" y="1419339"/>
                  </a:lnTo>
                  <a:lnTo>
                    <a:pt x="6450025" y="1392872"/>
                  </a:lnTo>
                  <a:close/>
                </a:path>
                <a:path w="6450330" h="1664970">
                  <a:moveTo>
                    <a:pt x="6450025" y="0"/>
                  </a:moveTo>
                  <a:lnTo>
                    <a:pt x="0" y="0"/>
                  </a:lnTo>
                  <a:lnTo>
                    <a:pt x="0" y="26454"/>
                  </a:lnTo>
                  <a:lnTo>
                    <a:pt x="6450025" y="26454"/>
                  </a:lnTo>
                  <a:lnTo>
                    <a:pt x="6450025" y="0"/>
                  </a:lnTo>
                  <a:close/>
                </a:path>
              </a:pathLst>
            </a:custGeom>
            <a:solidFill>
              <a:srgbClr val="2127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6" name="object 16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579372" y="9190568"/>
              <a:ext cx="2960206" cy="1741035"/>
            </a:xfrm>
            <a:prstGeom prst="rect">
              <a:avLst/>
            </a:prstGeom>
          </p:spPr>
        </p:pic>
      </p:grpSp>
      <p:sp>
        <p:nvSpPr>
          <p:cNvPr id="167" name="object 167"/>
          <p:cNvSpPr txBox="1">
            <a:spLocks noGrp="1"/>
          </p:cNvSpPr>
          <p:nvPr>
            <p:ph type="title"/>
          </p:nvPr>
        </p:nvSpPr>
        <p:spPr>
          <a:xfrm>
            <a:off x="8604181" y="3829319"/>
            <a:ext cx="2747609" cy="65979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200" b="0" dirty="0">
                <a:solidFill>
                  <a:srgbClr val="004990"/>
                </a:solidFill>
                <a:latin typeface="UniversLTStd-Light"/>
                <a:cs typeface="UniversLTStd-Light"/>
              </a:rPr>
              <a:t>Class</a:t>
            </a:r>
            <a:r>
              <a:rPr sz="4200" b="0" spc="-10" dirty="0">
                <a:solidFill>
                  <a:srgbClr val="004990"/>
                </a:solidFill>
                <a:latin typeface="UniversLTStd-Light"/>
                <a:cs typeface="UniversLTStd-Light"/>
              </a:rPr>
              <a:t> XLIII</a:t>
            </a:r>
            <a:endParaRPr sz="4200" dirty="0">
              <a:latin typeface="UniversLTStd-Light"/>
              <a:cs typeface="UniversLTStd-Light"/>
            </a:endParaRPr>
          </a:p>
        </p:txBody>
      </p:sp>
      <p:sp>
        <p:nvSpPr>
          <p:cNvPr id="168" name="object 168"/>
          <p:cNvSpPr/>
          <p:nvPr/>
        </p:nvSpPr>
        <p:spPr>
          <a:xfrm>
            <a:off x="0" y="0"/>
            <a:ext cx="20104100" cy="377190"/>
          </a:xfrm>
          <a:custGeom>
            <a:avLst/>
            <a:gdLst/>
            <a:ahLst/>
            <a:cxnLst/>
            <a:rect l="l" t="t" r="r" b="b"/>
            <a:pathLst>
              <a:path w="20104100" h="377190">
                <a:moveTo>
                  <a:pt x="20104099" y="0"/>
                </a:moveTo>
                <a:lnTo>
                  <a:pt x="0" y="0"/>
                </a:lnTo>
                <a:lnTo>
                  <a:pt x="0" y="376951"/>
                </a:lnTo>
                <a:lnTo>
                  <a:pt x="20104099" y="376951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89195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73302-EED7-3F02-67D4-00F9A3E2F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Presentation Roadmap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7DCE72-A017-0C05-B1EB-D15F615374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5205" y="1602445"/>
            <a:ext cx="18640518" cy="8837498"/>
          </a:xfrm>
        </p:spPr>
        <p:txBody>
          <a:bodyPr vert="horz" lIns="0" tIns="0" rIns="0" bIns="0" rtlCol="0" anchor="t">
            <a:noAutofit/>
          </a:bodyPr>
          <a:lstStyle/>
          <a:p>
            <a:pPr marL="753923" indent="-753923">
              <a:buChar char="•"/>
            </a:pPr>
            <a:endParaRPr lang="en-US" sz="4617" dirty="0">
              <a:cs typeface="Calibri"/>
            </a:endParaRPr>
          </a:p>
          <a:p>
            <a:pPr marL="753923" indent="-753923">
              <a:buChar char="•"/>
            </a:pPr>
            <a:endParaRPr lang="en-US" sz="4617" dirty="0">
              <a:cs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6186DD-7D73-A8F8-99A1-A4FBAB5AD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defTabSz="1507846" rtl="0"/>
            <a:r>
              <a:rPr lang="en-US" kern="120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© 2023 THE EDUCATION TRUST-MIDWEST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C7E575-3B0E-C91B-368F-C89C21DD40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1507846" rtl="0"/>
            <a:fld id="{1E06E502-F92B-482A-8C3A-89BC9A6781FF}" type="slidenum">
              <a:rPr lang="en-US" kern="1200">
                <a:solidFill>
                  <a:prstClr val="white"/>
                </a:solidFill>
                <a:latin typeface="Calibri"/>
                <a:ea typeface="+mn-ea"/>
                <a:cs typeface="+mn-cs"/>
              </a:rPr>
              <a:pPr defTabSz="1507846" rtl="0"/>
              <a:t>6</a:t>
            </a:fld>
            <a:endParaRPr lang="en-US" kern="120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D1A071-267B-01A6-79A2-B866B8DAAF25}"/>
              </a:ext>
            </a:extLst>
          </p:cNvPr>
          <p:cNvSpPr txBox="1"/>
          <p:nvPr/>
        </p:nvSpPr>
        <p:spPr>
          <a:xfrm>
            <a:off x="896410" y="2193153"/>
            <a:ext cx="18162643" cy="72574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50781" tIns="75390" rIns="150781" bIns="753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 defTabSz="1507846" rtl="0"/>
            <a:r>
              <a:rPr lang="en-US" sz="4617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Learning from other states:</a:t>
            </a:r>
          </a:p>
          <a:p>
            <a:pPr marL="471202" indent="-471202" algn="l" defTabSz="1507846" rtl="0">
              <a:buFont typeface="Arial"/>
              <a:buChar char="•"/>
            </a:pPr>
            <a:r>
              <a:rPr lang="en-US" sz="4617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Massachusetts</a:t>
            </a:r>
          </a:p>
          <a:p>
            <a:pPr marL="471202" indent="-471202" algn="l" defTabSz="1507846" rtl="0">
              <a:buFont typeface="Arial"/>
              <a:buChar char="•"/>
            </a:pPr>
            <a:r>
              <a:rPr lang="en-US" sz="4617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Tennessee</a:t>
            </a:r>
          </a:p>
          <a:p>
            <a:pPr marL="471202" indent="-471202" algn="l" defTabSz="1507846" rtl="0">
              <a:buFont typeface="Arial"/>
              <a:buChar char="•"/>
            </a:pPr>
            <a:endParaRPr lang="en-US" sz="4617" kern="1200" dirty="0">
              <a:solidFill>
                <a:prstClr val="black"/>
              </a:solidFill>
              <a:latin typeface="Calibri"/>
              <a:ea typeface="+mn-ea"/>
              <a:cs typeface="Calibri"/>
            </a:endParaRPr>
          </a:p>
          <a:p>
            <a:pPr algn="l" defTabSz="1507846" rtl="0"/>
            <a:r>
              <a:rPr lang="en-US" sz="4617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The Michigan Context</a:t>
            </a:r>
          </a:p>
          <a:p>
            <a:pPr marL="471202" indent="-471202" algn="l" defTabSz="1507846" rtl="0">
              <a:buFont typeface="Arial"/>
              <a:buChar char="•"/>
            </a:pPr>
            <a:r>
              <a:rPr lang="en-US" sz="4617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Michigan's performance over time</a:t>
            </a:r>
          </a:p>
          <a:p>
            <a:pPr marL="471202" indent="-471202" algn="l" defTabSz="1507846" rtl="0">
              <a:buFont typeface="Arial"/>
              <a:buChar char="•"/>
            </a:pPr>
            <a:r>
              <a:rPr lang="en-US" sz="4617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School Funding Equity</a:t>
            </a:r>
          </a:p>
          <a:p>
            <a:pPr marL="471202" indent="-471202" algn="l" defTabSz="1507846" rtl="0">
              <a:buFont typeface="Arial"/>
              <a:buChar char="•"/>
            </a:pPr>
            <a:r>
              <a:rPr lang="en-US" sz="4617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Detroit-Specific Data</a:t>
            </a:r>
          </a:p>
          <a:p>
            <a:pPr algn="l" defTabSz="1507846" rtl="0"/>
            <a:endParaRPr lang="en-US" sz="4617" kern="1200" dirty="0">
              <a:solidFill>
                <a:prstClr val="black"/>
              </a:solidFill>
              <a:latin typeface="Calibri"/>
              <a:ea typeface="+mn-ea"/>
              <a:cs typeface="Calibri"/>
            </a:endParaRPr>
          </a:p>
          <a:p>
            <a:pPr algn="l" defTabSz="1507846" rtl="0"/>
            <a:endParaRPr lang="en-US" sz="4617" kern="1200" dirty="0">
              <a:solidFill>
                <a:prstClr val="black"/>
              </a:solidFill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91521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2CC3A-7667-4E60-B827-F7F64CBED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Univers Condensed"/>
              </a:rPr>
              <a:t>Massachusetts</a:t>
            </a:r>
            <a:endParaRPr lang="en-US" err="1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3A4CFE-100F-4FB4-B538-A6F7FCD26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defTabSz="1507846" rtl="0"/>
            <a:r>
              <a:rPr lang="en-US" kern="12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© 2023 THE EDUCATION TRUST-MIDWEST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104F7E-E7C9-447A-8042-1F4ED32ED5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1507846" rtl="0"/>
            <a:fld id="{1E06E502-F92B-482A-8C3A-89BC9A6781FF}" type="slidenum">
              <a:rPr lang="en-US" kern="1200">
                <a:solidFill>
                  <a:prstClr val="white"/>
                </a:solidFill>
                <a:latin typeface="Calibri"/>
                <a:ea typeface="+mn-ea"/>
                <a:cs typeface="+mn-cs"/>
              </a:rPr>
              <a:pPr defTabSz="1507846" rtl="0"/>
              <a:t>7</a:t>
            </a:fld>
            <a:endParaRPr lang="en-US" kern="120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54496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73302-EED7-3F02-67D4-00F9A3E2F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Massachusetts's Efforts in the early 1990s set the state on a path to success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7DCE72-A017-0C05-B1EB-D15F615374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5205" y="1602445"/>
            <a:ext cx="10569882" cy="5921761"/>
          </a:xfrm>
        </p:spPr>
        <p:txBody>
          <a:bodyPr/>
          <a:lstStyle/>
          <a:p>
            <a:r>
              <a:rPr lang="en-US"/>
              <a:t>Massachusetts Strategies for Success:</a:t>
            </a:r>
          </a:p>
          <a:p>
            <a:endParaRPr lang="en-US"/>
          </a:p>
          <a:p>
            <a:pPr marL="753923" indent="-753923">
              <a:buFont typeface="Arial" panose="020B0604020202020204" pitchFamily="34" charset="0"/>
              <a:buChar char="•"/>
            </a:pPr>
            <a:r>
              <a:rPr lang="en-US"/>
              <a:t>Effective Teaching and School Leadership</a:t>
            </a:r>
          </a:p>
          <a:p>
            <a:pPr marL="753923" indent="-753923">
              <a:buFont typeface="Arial" panose="020B0604020202020204" pitchFamily="34" charset="0"/>
              <a:buChar char="•"/>
            </a:pPr>
            <a:r>
              <a:rPr lang="en-US"/>
              <a:t>Career- and College-Reading Expectations for all Students</a:t>
            </a:r>
          </a:p>
          <a:p>
            <a:pPr marL="753923" indent="-753923">
              <a:buFont typeface="Arial" panose="020B0604020202020204" pitchFamily="34" charset="0"/>
              <a:buChar char="•"/>
            </a:pPr>
            <a:r>
              <a:rPr lang="en-US"/>
              <a:t>Support for all Teachers</a:t>
            </a:r>
          </a:p>
          <a:p>
            <a:pPr marL="753923" indent="-753923">
              <a:buFont typeface="Arial" panose="020B0604020202020204" pitchFamily="34" charset="0"/>
              <a:buChar char="•"/>
            </a:pPr>
            <a:r>
              <a:rPr lang="en-US"/>
              <a:t>Charter Schools’ Grand Bargain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6186DD-7D73-A8F8-99A1-A4FBAB5AD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defTabSz="1507846" rtl="0"/>
            <a:r>
              <a:rPr lang="en-US" kern="120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© 2023 THE EDUCATION TRUST-MIDWEST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C7E575-3B0E-C91B-368F-C89C21DD40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1507846" rtl="0"/>
            <a:fld id="{1E06E502-F92B-482A-8C3A-89BC9A6781FF}" type="slidenum">
              <a:rPr lang="en-US" kern="1200">
                <a:solidFill>
                  <a:prstClr val="white"/>
                </a:solidFill>
                <a:latin typeface="Calibri"/>
                <a:ea typeface="+mn-ea"/>
                <a:cs typeface="+mn-cs"/>
              </a:rPr>
              <a:pPr defTabSz="1507846" rtl="0"/>
              <a:t>8</a:t>
            </a:fld>
            <a:endParaRPr lang="en-US" kern="120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6944DD5-9EEC-7980-B145-E2AC08BB8E2E}"/>
              </a:ext>
            </a:extLst>
          </p:cNvPr>
          <p:cNvSpPr/>
          <p:nvPr/>
        </p:nvSpPr>
        <p:spPr>
          <a:xfrm>
            <a:off x="12001538" y="2542351"/>
            <a:ext cx="6777519" cy="7158278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150781" tIns="75390" rIns="150781" bIns="75390" rtlCol="0" anchor="ctr"/>
          <a:lstStyle/>
          <a:p>
            <a:pPr algn="ctr" defTabSz="1507846" rtl="0"/>
            <a:r>
              <a:rPr lang="en-US" sz="5277" kern="1200">
                <a:solidFill>
                  <a:prstClr val="white"/>
                </a:solidFill>
                <a:latin typeface="Calibri"/>
              </a:rPr>
              <a:t>Fair Funding</a:t>
            </a:r>
            <a:endParaRPr lang="en-US" sz="2968" kern="120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88067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3AFC4649-BA35-B721-CA42-D3EAD3EC9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205" y="862240"/>
            <a:ext cx="18093690" cy="538121"/>
          </a:xfrm>
        </p:spPr>
        <p:txBody>
          <a:bodyPr/>
          <a:lstStyle/>
          <a:p>
            <a:r>
              <a:rPr lang="en-US"/>
              <a:t>Massachusetts remains the top-performing state in the nation in Grade 4 Reading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44E917-F401-45F9-5D8F-B4BB13685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10842618"/>
            <a:ext cx="20104100" cy="461468"/>
          </a:xfrm>
        </p:spPr>
        <p:txBody>
          <a:bodyPr anchor="ctr">
            <a:normAutofit/>
          </a:bodyPr>
          <a:lstStyle/>
          <a:p>
            <a:pPr algn="r" defTabSz="1507846" rtl="0">
              <a:spcAft>
                <a:spcPts val="989"/>
              </a:spcAft>
            </a:pPr>
            <a:r>
              <a:rPr lang="en-US" kern="120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© 2023 THE EDUCATION TRUST-MIDWEST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692B5C-91DF-1A3F-7DC3-B890E16560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10780921"/>
            <a:ext cx="4523423" cy="602076"/>
          </a:xfrm>
        </p:spPr>
        <p:txBody>
          <a:bodyPr anchor="ctr">
            <a:normAutofit/>
          </a:bodyPr>
          <a:lstStyle/>
          <a:p>
            <a:pPr defTabSz="1507846" rtl="0">
              <a:spcAft>
                <a:spcPts val="989"/>
              </a:spcAft>
            </a:pPr>
            <a:fld id="{1E06E502-F92B-482A-8C3A-89BC9A6781FF}" type="slidenum">
              <a:rPr lang="en-US" kern="1200">
                <a:solidFill>
                  <a:prstClr val="white"/>
                </a:solidFill>
                <a:latin typeface="Calibri"/>
                <a:ea typeface="+mn-ea"/>
                <a:cs typeface="+mn-cs"/>
              </a:rPr>
              <a:pPr defTabSz="1507846" rtl="0">
                <a:spcAft>
                  <a:spcPts val="989"/>
                </a:spcAft>
              </a:pPr>
              <a:t>9</a:t>
            </a:fld>
            <a:endParaRPr lang="en-US" kern="120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4A59B381-E90F-C1D5-33AB-708DE5653496}"/>
              </a:ext>
            </a:extLst>
          </p:cNvPr>
          <p:cNvGraphicFramePr>
            <a:graphicFrameLocks/>
          </p:cNvGraphicFramePr>
          <p:nvPr/>
        </p:nvGraphicFramePr>
        <p:xfrm>
          <a:off x="1005205" y="1602445"/>
          <a:ext cx="18093690" cy="84997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9B39A96C-411C-B361-FA5C-B64D7CF1F2B2}"/>
              </a:ext>
            </a:extLst>
          </p:cNvPr>
          <p:cNvSpPr/>
          <p:nvPr/>
        </p:nvSpPr>
        <p:spPr>
          <a:xfrm>
            <a:off x="15930977" y="4401979"/>
            <a:ext cx="1279351" cy="395989"/>
          </a:xfrm>
          <a:prstGeom prst="wedgeRoundRectCallout">
            <a:avLst>
              <a:gd name="adj1" fmla="val -22023"/>
              <a:gd name="adj2" fmla="val 112500"/>
              <a:gd name="adj3" fmla="val 16667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507846" rtl="0"/>
            <a:r>
              <a:rPr lang="en-US" sz="1731" kern="1200">
                <a:solidFill>
                  <a:prstClr val="black"/>
                </a:solidFill>
                <a:latin typeface="Calibri"/>
              </a:rPr>
              <a:t>Michigan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2A6AC496-77E5-19D8-C473-0737778F9767}"/>
              </a:ext>
            </a:extLst>
          </p:cNvPr>
          <p:cNvSpPr/>
          <p:nvPr/>
        </p:nvSpPr>
        <p:spPr>
          <a:xfrm>
            <a:off x="1812415" y="2444875"/>
            <a:ext cx="1705801" cy="373143"/>
          </a:xfrm>
          <a:prstGeom prst="wedgeRoundRectCallout">
            <a:avLst>
              <a:gd name="adj1" fmla="val -38987"/>
              <a:gd name="adj2" fmla="val 128826"/>
              <a:gd name="adj3" fmla="val 16667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507846" rtl="0"/>
            <a:r>
              <a:rPr lang="en-US" sz="1731" kern="1200">
                <a:solidFill>
                  <a:prstClr val="black"/>
                </a:solidFill>
                <a:latin typeface="Calibri"/>
              </a:rPr>
              <a:t>Massachusetts</a:t>
            </a:r>
          </a:p>
        </p:txBody>
      </p:sp>
    </p:spTree>
    <p:extLst>
      <p:ext uri="{BB962C8B-B14F-4D97-AF65-F5344CB8AC3E}">
        <p14:creationId xmlns:p14="http://schemas.microsoft.com/office/powerpoint/2010/main" val="5115230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Custom 1">
      <a:dk1>
        <a:sysClr val="windowText" lastClr="000000"/>
      </a:dk1>
      <a:lt1>
        <a:sysClr val="window" lastClr="FFFFFF"/>
      </a:lt1>
      <a:dk2>
        <a:srgbClr val="939597"/>
      </a:dk2>
      <a:lt2>
        <a:srgbClr val="EEDC89"/>
      </a:lt2>
      <a:accent1>
        <a:srgbClr val="FFD456"/>
      </a:accent1>
      <a:accent2>
        <a:srgbClr val="F47A20"/>
      </a:accent2>
      <a:accent3>
        <a:srgbClr val="F15C22"/>
      </a:accent3>
      <a:accent4>
        <a:srgbClr val="71CBD2"/>
      </a:accent4>
      <a:accent5>
        <a:srgbClr val="63B2B8"/>
      </a:accent5>
      <a:accent6>
        <a:srgbClr val="AFBC21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CFFA09B33D95449269755B89A3827A" ma:contentTypeVersion="16" ma:contentTypeDescription="Create a new document." ma:contentTypeScope="" ma:versionID="2210320bb0756aaed26e57bf8a0d7e9f">
  <xsd:schema xmlns:xsd="http://www.w3.org/2001/XMLSchema" xmlns:xs="http://www.w3.org/2001/XMLSchema" xmlns:p="http://schemas.microsoft.com/office/2006/metadata/properties" xmlns:ns2="6e8f7362-2184-45db-965b-68c08fc4d829" xmlns:ns3="5d589ea8-db31-4289-a5ab-b680d99146ba" targetNamespace="http://schemas.microsoft.com/office/2006/metadata/properties" ma:root="true" ma:fieldsID="eb48d856bf812e4d7bec7d3e828bf9d3" ns2:_="" ns3:_="">
    <xsd:import namespace="6e8f7362-2184-45db-965b-68c08fc4d829"/>
    <xsd:import namespace="5d589ea8-db31-4289-a5ab-b680d99146b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8f7362-2184-45db-965b-68c08fc4d82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591c5f5-ac44-4f79-b0e6-64919c125f6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589ea8-db31-4289-a5ab-b680d99146b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0fde2ed-8078-49dd-9466-49e3c3ba6a27}" ma:internalName="TaxCatchAll" ma:showField="CatchAllData" ma:web="5d589ea8-db31-4289-a5ab-b680d99146b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e8f7362-2184-45db-965b-68c08fc4d829">
      <Terms xmlns="http://schemas.microsoft.com/office/infopath/2007/PartnerControls"/>
    </lcf76f155ced4ddcb4097134ff3c332f>
    <TaxCatchAll xmlns="5d589ea8-db31-4289-a5ab-b680d99146ba" xsi:nil="true"/>
  </documentManagement>
</p:properties>
</file>

<file path=customXml/itemProps1.xml><?xml version="1.0" encoding="utf-8"?>
<ds:datastoreItem xmlns:ds="http://schemas.openxmlformats.org/officeDocument/2006/customXml" ds:itemID="{16AFAAC1-0EAF-476B-ABB7-F16CE80928BD}">
  <ds:schemaRefs>
    <ds:schemaRef ds:uri="5d589ea8-db31-4289-a5ab-b680d99146ba"/>
    <ds:schemaRef ds:uri="6e8f7362-2184-45db-965b-68c08fc4d82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66FB74F0-661E-45FC-9F3F-5FA1CA1BA29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506C554-3431-4D24-B584-730273FF5A5C}">
  <ds:schemaRefs>
    <ds:schemaRef ds:uri="5d589ea8-db31-4289-a5ab-b680d99146ba"/>
    <ds:schemaRef ds:uri="6e8f7362-2184-45db-965b-68c08fc4d829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274</TotalTime>
  <Words>3609</Words>
  <Application>Microsoft Office PowerPoint</Application>
  <PresentationFormat>Custom</PresentationFormat>
  <Paragraphs>545</Paragraphs>
  <Slides>51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51</vt:i4>
      </vt:variant>
    </vt:vector>
  </HeadingPairs>
  <TitlesOfParts>
    <vt:vector size="70" baseType="lpstr">
      <vt:lpstr>Arial</vt:lpstr>
      <vt:lpstr>Calibri</vt:lpstr>
      <vt:lpstr>Courier New</vt:lpstr>
      <vt:lpstr>Lucida Grande</vt:lpstr>
      <vt:lpstr>Segoe UI</vt:lpstr>
      <vt:lpstr>Times New Roman</vt:lpstr>
      <vt:lpstr>Univers</vt:lpstr>
      <vt:lpstr>Univers Condensed</vt:lpstr>
      <vt:lpstr>Univers Condensed Light</vt:lpstr>
      <vt:lpstr>Univers LT Std 57 Cn</vt:lpstr>
      <vt:lpstr>Univers LT Std 67</vt:lpstr>
      <vt:lpstr>UniversLTPro-BoldCondObl</vt:lpstr>
      <vt:lpstr>UniversLTStd-Cn</vt:lpstr>
      <vt:lpstr>UniversLTStd-Light</vt:lpstr>
      <vt:lpstr>UniversLTStd-LightCn</vt:lpstr>
      <vt:lpstr>Office Theme</vt:lpstr>
      <vt:lpstr>1_Office Theme</vt:lpstr>
      <vt:lpstr>2_Office Theme</vt:lpstr>
      <vt:lpstr>3_Office Theme</vt:lpstr>
      <vt:lpstr>Class XLIII</vt:lpstr>
      <vt:lpstr>Education and Talent: Building a Pipeline for the Future</vt:lpstr>
      <vt:lpstr>Upcoming Events &amp; Sessions</vt:lpstr>
      <vt:lpstr>Amber Arellano</vt:lpstr>
      <vt:lpstr>PowerPoint Presentation</vt:lpstr>
      <vt:lpstr>Presentation Roadmap</vt:lpstr>
      <vt:lpstr>Massachusetts</vt:lpstr>
      <vt:lpstr>Massachusetts's Efforts in the early 1990s set the state on a path to success</vt:lpstr>
      <vt:lpstr>Massachusetts remains the top-performing state in the nation in Grade 4 Reading</vt:lpstr>
      <vt:lpstr>Massachusetts remains the top-performing state in the nation in Grade 8 Math</vt:lpstr>
      <vt:lpstr>Where is Massachusetts Headed Next?</vt:lpstr>
      <vt:lpstr>Tennessee</vt:lpstr>
      <vt:lpstr>Tennessee's Investments over the past 15 years have resulted in significant improvements for students</vt:lpstr>
      <vt:lpstr>Tennessee shows dramatic achievement gains for Black students over the past 20 years</vt:lpstr>
      <vt:lpstr>Michigan</vt:lpstr>
      <vt:lpstr>Michigan's Learning Loss Over Time – 4th Grade Reading </vt:lpstr>
      <vt:lpstr>NAEP 2003-2022 – Michigan Relative Ranks by Student Subgroup </vt:lpstr>
      <vt:lpstr>Michigan – Persistent School Funding Inequities</vt:lpstr>
      <vt:lpstr>Proposed K-12 Equity Weights: A Snapshot Comparison</vt:lpstr>
      <vt:lpstr>Comparison between Boston and Detroit – Grade 4 Reading: All Students</vt:lpstr>
      <vt:lpstr>Comparison between Boston and Detroit – Grade 4 Reading: Students from Low-Income Backgrounds</vt:lpstr>
      <vt:lpstr>Comparison between Boston and Detroit – Grade 4 Reading: Black Students</vt:lpstr>
      <vt:lpstr>Comparison between Boston and Detroit – Grade 4 Reading: Latino Students</vt:lpstr>
      <vt:lpstr>PowerPoint Presentation</vt:lpstr>
      <vt:lpstr>Creating a Legacy of Equity</vt:lpstr>
      <vt:lpstr>PowerPoint Presentation</vt:lpstr>
      <vt:lpstr>Building Blocks: Importance of P-12 Education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Lawrence Technological University Dual Enrollment with Detroit Charters</vt:lpstr>
      <vt:lpstr>Education and Talent: Building a Pipeline for the Future</vt:lpstr>
      <vt:lpstr>Ben Jackson</vt:lpstr>
      <vt:lpstr>Partnerships to Increase Enrollment &amp;  Reduce Equity Gaps</vt:lpstr>
      <vt:lpstr>Mark Ostach</vt:lpstr>
      <vt:lpstr>Courage to Connect:  Fostering Connection in a Hybrid Workplace</vt:lpstr>
      <vt:lpstr>Building a Magnet for the Future Workforce</vt:lpstr>
      <vt:lpstr>Next Session: Politics and Local Government</vt:lpstr>
      <vt:lpstr>Education and Talent: Building a Pipeline for the Future</vt:lpstr>
      <vt:lpstr>Class XLIII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 XLIII</dc:title>
  <dc:creator>Marianne Bogard</dc:creator>
  <cp:lastModifiedBy>Marianne Bogard</cp:lastModifiedBy>
  <cp:revision>7</cp:revision>
  <dcterms:created xsi:type="dcterms:W3CDTF">2022-10-04T18:10:29Z</dcterms:created>
  <dcterms:modified xsi:type="dcterms:W3CDTF">2023-02-23T19:56:14Z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2022-10-04T00:00:00Z</vt:filetime>
  </property>
  <property fmtid="{D5CDD505-2E9C-101B-9397-08002B2CF9AE}" pid="3" name="Creator">
    <vt:lpwstr>Adobe InDesign 17.4 (Macintosh)</vt:lpwstr>
  </property>
  <property fmtid="{D5CDD505-2E9C-101B-9397-08002B2CF9AE}" pid="4" name="LastSaved">
    <vt:filetime>2022-10-04T00:00:00Z</vt:filetime>
  </property>
  <property fmtid="{D5CDD505-2E9C-101B-9397-08002B2CF9AE}" pid="5" name="Producer">
    <vt:lpwstr>Adobe PDF Library 16.0.7</vt:lpwstr>
  </property>
  <property fmtid="{D5CDD505-2E9C-101B-9397-08002B2CF9AE}" pid="6" name="ContentTypeId">
    <vt:lpwstr>0x01010008CFFA09B33D95449269755B89A3827A</vt:lpwstr>
  </property>
  <property fmtid="{D5CDD505-2E9C-101B-9397-08002B2CF9AE}" pid="7" name="MediaServiceImageTags">
    <vt:lpwstr/>
  </property>
</Properties>
</file>